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62" r:id="rId4"/>
    <p:sldId id="258" r:id="rId5"/>
    <p:sldId id="270" r:id="rId6"/>
    <p:sldId id="259" r:id="rId7"/>
    <p:sldId id="269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90" autoAdjust="0"/>
  </p:normalViewPr>
  <p:slideViewPr>
    <p:cSldViewPr>
      <p:cViewPr>
        <p:scale>
          <a:sx n="70" d="100"/>
          <a:sy n="70" d="100"/>
        </p:scale>
        <p:origin x="-1158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C07492-3E52-4541-9EFA-A6DD96B4141A}" type="doc">
      <dgm:prSet loTypeId="urn:microsoft.com/office/officeart/2005/8/layout/radial4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s-EC"/>
        </a:p>
      </dgm:t>
    </dgm:pt>
    <dgm:pt modelId="{023818A6-ECCD-4412-B256-E2DE04B225FF}">
      <dgm:prSet phldrT="[Texto]"/>
      <dgm:spPr/>
      <dgm:t>
        <a:bodyPr/>
        <a:lstStyle/>
        <a:p>
          <a:r>
            <a:rPr lang="es-EC" dirty="0" smtClean="0"/>
            <a:t>COMITÉ DE GESTIÓN MAE-PNY</a:t>
          </a:r>
          <a:endParaRPr lang="es-EC" dirty="0"/>
        </a:p>
      </dgm:t>
    </dgm:pt>
    <dgm:pt modelId="{38C9671A-D7BE-4AEE-A105-219FBD1BB8A4}" type="parTrans" cxnId="{2C8EB6CD-E085-4515-93EA-844A3E72660F}">
      <dgm:prSet/>
      <dgm:spPr/>
      <dgm:t>
        <a:bodyPr/>
        <a:lstStyle/>
        <a:p>
          <a:endParaRPr lang="es-EC"/>
        </a:p>
      </dgm:t>
    </dgm:pt>
    <dgm:pt modelId="{4E081A6B-1D21-4F9C-B619-D2B1FC73451C}" type="sibTrans" cxnId="{2C8EB6CD-E085-4515-93EA-844A3E72660F}">
      <dgm:prSet/>
      <dgm:spPr/>
      <dgm:t>
        <a:bodyPr/>
        <a:lstStyle/>
        <a:p>
          <a:endParaRPr lang="es-EC"/>
        </a:p>
      </dgm:t>
    </dgm:pt>
    <dgm:pt modelId="{0C977AFE-19DC-4582-82CA-3F7BD5103866}">
      <dgm:prSet phldrT="[Texto]"/>
      <dgm:spPr/>
      <dgm:t>
        <a:bodyPr/>
        <a:lstStyle/>
        <a:p>
          <a:r>
            <a:rPr lang="es-EC" dirty="0" smtClean="0"/>
            <a:t>FORTALECER LA GESTIÓN DEL MAE EN EL PNY</a:t>
          </a:r>
          <a:endParaRPr lang="es-EC" dirty="0"/>
        </a:p>
      </dgm:t>
    </dgm:pt>
    <dgm:pt modelId="{6B235E10-4890-4AF8-A0A0-AFE684CF77B4}" type="parTrans" cxnId="{A4AC5204-44F0-42C9-ABF4-C7C38939B94F}">
      <dgm:prSet/>
      <dgm:spPr/>
      <dgm:t>
        <a:bodyPr/>
        <a:lstStyle/>
        <a:p>
          <a:endParaRPr lang="es-EC" dirty="0"/>
        </a:p>
      </dgm:t>
    </dgm:pt>
    <dgm:pt modelId="{3A6351E6-348A-448B-B3E3-66EEB568AB3E}" type="sibTrans" cxnId="{A4AC5204-44F0-42C9-ABF4-C7C38939B94F}">
      <dgm:prSet/>
      <dgm:spPr/>
      <dgm:t>
        <a:bodyPr/>
        <a:lstStyle/>
        <a:p>
          <a:endParaRPr lang="es-EC"/>
        </a:p>
      </dgm:t>
    </dgm:pt>
    <dgm:pt modelId="{D5086196-6AB0-47FF-8134-27605302AEAF}">
      <dgm:prSet phldrT="[Texto]"/>
      <dgm:spPr/>
      <dgm:t>
        <a:bodyPr/>
        <a:lstStyle/>
        <a:p>
          <a:r>
            <a:rPr lang="es-EC" dirty="0" smtClean="0"/>
            <a:t>ASUMIR LA COMPENTENCIA EN  TEMAS YASUNÍ </a:t>
          </a:r>
          <a:endParaRPr lang="es-EC" dirty="0"/>
        </a:p>
      </dgm:t>
    </dgm:pt>
    <dgm:pt modelId="{5048E473-0A16-4FD5-A0BE-8669ED9447E8}" type="parTrans" cxnId="{AF340CF1-782B-4280-A414-FFBBBC7247D0}">
      <dgm:prSet/>
      <dgm:spPr/>
      <dgm:t>
        <a:bodyPr/>
        <a:lstStyle/>
        <a:p>
          <a:endParaRPr lang="es-EC" dirty="0"/>
        </a:p>
      </dgm:t>
    </dgm:pt>
    <dgm:pt modelId="{5865121C-726D-41FF-87D2-9F1F9D707BAC}" type="sibTrans" cxnId="{AF340CF1-782B-4280-A414-FFBBBC7247D0}">
      <dgm:prSet/>
      <dgm:spPr/>
      <dgm:t>
        <a:bodyPr/>
        <a:lstStyle/>
        <a:p>
          <a:endParaRPr lang="es-EC"/>
        </a:p>
      </dgm:t>
    </dgm:pt>
    <dgm:pt modelId="{E5AACADC-F642-4219-B245-A3EAF7532151}">
      <dgm:prSet phldrT="[Texto]"/>
      <dgm:spPr/>
      <dgm:t>
        <a:bodyPr/>
        <a:lstStyle/>
        <a:p>
          <a:r>
            <a:rPr lang="es-EC" dirty="0" smtClean="0"/>
            <a:t>OPTIMIZAR EL MANEJO DEL PNY</a:t>
          </a:r>
          <a:endParaRPr lang="es-EC" dirty="0"/>
        </a:p>
      </dgm:t>
    </dgm:pt>
    <dgm:pt modelId="{666F441B-772C-4269-94BA-775C5913E139}" type="parTrans" cxnId="{E6AF8709-C027-43F0-9FC8-CA9C8E9F11C8}">
      <dgm:prSet/>
      <dgm:spPr/>
      <dgm:t>
        <a:bodyPr/>
        <a:lstStyle/>
        <a:p>
          <a:endParaRPr lang="es-EC" dirty="0"/>
        </a:p>
      </dgm:t>
    </dgm:pt>
    <dgm:pt modelId="{8D845C0E-D2D2-45A5-9756-242A3DCA300C}" type="sibTrans" cxnId="{E6AF8709-C027-43F0-9FC8-CA9C8E9F11C8}">
      <dgm:prSet/>
      <dgm:spPr/>
      <dgm:t>
        <a:bodyPr/>
        <a:lstStyle/>
        <a:p>
          <a:endParaRPr lang="es-EC"/>
        </a:p>
      </dgm:t>
    </dgm:pt>
    <dgm:pt modelId="{0D881946-7731-48B3-AA53-AD552BD9A6F2}" type="pres">
      <dgm:prSet presAssocID="{BBC07492-3E52-4541-9EFA-A6DD96B4141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120964A-9718-41C0-AD7F-5AF7ED1756AF}" type="pres">
      <dgm:prSet presAssocID="{023818A6-ECCD-4412-B256-E2DE04B225FF}" presName="centerShape" presStyleLbl="node0" presStyleIdx="0" presStyleCnt="1" custScaleX="144078" custScaleY="136624"/>
      <dgm:spPr/>
      <dgm:t>
        <a:bodyPr/>
        <a:lstStyle/>
        <a:p>
          <a:endParaRPr lang="es-EC"/>
        </a:p>
      </dgm:t>
    </dgm:pt>
    <dgm:pt modelId="{658D40D1-3AC9-4A17-990D-D9C61BFC2551}" type="pres">
      <dgm:prSet presAssocID="{6B235E10-4890-4AF8-A0A0-AFE684CF77B4}" presName="parTrans" presStyleLbl="bgSibTrans2D1" presStyleIdx="0" presStyleCnt="3"/>
      <dgm:spPr/>
      <dgm:t>
        <a:bodyPr/>
        <a:lstStyle/>
        <a:p>
          <a:endParaRPr lang="es-ES"/>
        </a:p>
      </dgm:t>
    </dgm:pt>
    <dgm:pt modelId="{C52C16E5-2553-46E0-9589-5BC8BB82FF74}" type="pres">
      <dgm:prSet presAssocID="{0C977AFE-19DC-4582-82CA-3F7BD5103866}" presName="node" presStyleLbl="node1" presStyleIdx="0" presStyleCnt="3" custRadScaleRad="118301" custRadScaleInc="-142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E965C7E-7802-41DE-A5DD-087D4732EF43}" type="pres">
      <dgm:prSet presAssocID="{5048E473-0A16-4FD5-A0BE-8669ED9447E8}" presName="parTrans" presStyleLbl="bgSibTrans2D1" presStyleIdx="1" presStyleCnt="3"/>
      <dgm:spPr/>
      <dgm:t>
        <a:bodyPr/>
        <a:lstStyle/>
        <a:p>
          <a:endParaRPr lang="es-ES"/>
        </a:p>
      </dgm:t>
    </dgm:pt>
    <dgm:pt modelId="{2C4600AC-1BA1-4336-9F61-1E45F1D6D6EC}" type="pres">
      <dgm:prSet presAssocID="{D5086196-6AB0-47FF-8134-27605302AEAF}" presName="node" presStyleLbl="node1" presStyleIdx="1" presStyleCnt="3" custScaleX="120770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0B7DF5A-80A5-4310-B01A-2F511B9FE79F}" type="pres">
      <dgm:prSet presAssocID="{666F441B-772C-4269-94BA-775C5913E139}" presName="parTrans" presStyleLbl="bgSibTrans2D1" presStyleIdx="2" presStyleCnt="3"/>
      <dgm:spPr/>
      <dgm:t>
        <a:bodyPr/>
        <a:lstStyle/>
        <a:p>
          <a:endParaRPr lang="es-ES"/>
        </a:p>
      </dgm:t>
    </dgm:pt>
    <dgm:pt modelId="{FDBB7BCE-4BE3-46F7-990A-2CAA42884F91}" type="pres">
      <dgm:prSet presAssocID="{E5AACADC-F642-4219-B245-A3EAF7532151}" presName="node" presStyleLbl="node1" presStyleIdx="2" presStyleCnt="3" custRadScaleRad="112988" custRadScaleInc="-165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8164FE9A-39DC-48E9-BCDA-40FFB760976A}" type="presOf" srcId="{E5AACADC-F642-4219-B245-A3EAF7532151}" destId="{FDBB7BCE-4BE3-46F7-990A-2CAA42884F91}" srcOrd="0" destOrd="0" presId="urn:microsoft.com/office/officeart/2005/8/layout/radial4"/>
    <dgm:cxn modelId="{607F4336-95D6-4049-88B6-EA5F24A07F15}" type="presOf" srcId="{D5086196-6AB0-47FF-8134-27605302AEAF}" destId="{2C4600AC-1BA1-4336-9F61-1E45F1D6D6EC}" srcOrd="0" destOrd="0" presId="urn:microsoft.com/office/officeart/2005/8/layout/radial4"/>
    <dgm:cxn modelId="{CABCAF8F-32CB-4111-B447-4391ABFC73FC}" type="presOf" srcId="{5048E473-0A16-4FD5-A0BE-8669ED9447E8}" destId="{0E965C7E-7802-41DE-A5DD-087D4732EF43}" srcOrd="0" destOrd="0" presId="urn:microsoft.com/office/officeart/2005/8/layout/radial4"/>
    <dgm:cxn modelId="{2C8EB6CD-E085-4515-93EA-844A3E72660F}" srcId="{BBC07492-3E52-4541-9EFA-A6DD96B4141A}" destId="{023818A6-ECCD-4412-B256-E2DE04B225FF}" srcOrd="0" destOrd="0" parTransId="{38C9671A-D7BE-4AEE-A105-219FBD1BB8A4}" sibTransId="{4E081A6B-1D21-4F9C-B619-D2B1FC73451C}"/>
    <dgm:cxn modelId="{AF340CF1-782B-4280-A414-FFBBBC7247D0}" srcId="{023818A6-ECCD-4412-B256-E2DE04B225FF}" destId="{D5086196-6AB0-47FF-8134-27605302AEAF}" srcOrd="1" destOrd="0" parTransId="{5048E473-0A16-4FD5-A0BE-8669ED9447E8}" sibTransId="{5865121C-726D-41FF-87D2-9F1F9D707BAC}"/>
    <dgm:cxn modelId="{E6AF8709-C027-43F0-9FC8-CA9C8E9F11C8}" srcId="{023818A6-ECCD-4412-B256-E2DE04B225FF}" destId="{E5AACADC-F642-4219-B245-A3EAF7532151}" srcOrd="2" destOrd="0" parTransId="{666F441B-772C-4269-94BA-775C5913E139}" sibTransId="{8D845C0E-D2D2-45A5-9756-242A3DCA300C}"/>
    <dgm:cxn modelId="{C881C681-EC64-4ECD-8CFE-5F5930B52CEF}" type="presOf" srcId="{0C977AFE-19DC-4582-82CA-3F7BD5103866}" destId="{C52C16E5-2553-46E0-9589-5BC8BB82FF74}" srcOrd="0" destOrd="0" presId="urn:microsoft.com/office/officeart/2005/8/layout/radial4"/>
    <dgm:cxn modelId="{8CD41DE5-FA8C-4EE5-9F67-2B77261956F6}" type="presOf" srcId="{023818A6-ECCD-4412-B256-E2DE04B225FF}" destId="{B120964A-9718-41C0-AD7F-5AF7ED1756AF}" srcOrd="0" destOrd="0" presId="urn:microsoft.com/office/officeart/2005/8/layout/radial4"/>
    <dgm:cxn modelId="{0F97FADB-B5BA-4441-8BCC-31E810CB45E3}" type="presOf" srcId="{666F441B-772C-4269-94BA-775C5913E139}" destId="{60B7DF5A-80A5-4310-B01A-2F511B9FE79F}" srcOrd="0" destOrd="0" presId="urn:microsoft.com/office/officeart/2005/8/layout/radial4"/>
    <dgm:cxn modelId="{A4AC5204-44F0-42C9-ABF4-C7C38939B94F}" srcId="{023818A6-ECCD-4412-B256-E2DE04B225FF}" destId="{0C977AFE-19DC-4582-82CA-3F7BD5103866}" srcOrd="0" destOrd="0" parTransId="{6B235E10-4890-4AF8-A0A0-AFE684CF77B4}" sibTransId="{3A6351E6-348A-448B-B3E3-66EEB568AB3E}"/>
    <dgm:cxn modelId="{87F10FB3-C42C-41B6-92BE-17CA789F8D7A}" type="presOf" srcId="{6B235E10-4890-4AF8-A0A0-AFE684CF77B4}" destId="{658D40D1-3AC9-4A17-990D-D9C61BFC2551}" srcOrd="0" destOrd="0" presId="urn:microsoft.com/office/officeart/2005/8/layout/radial4"/>
    <dgm:cxn modelId="{0DC12E96-0C3D-44F6-8254-9AF3E0C862E5}" type="presOf" srcId="{BBC07492-3E52-4541-9EFA-A6DD96B4141A}" destId="{0D881946-7731-48B3-AA53-AD552BD9A6F2}" srcOrd="0" destOrd="0" presId="urn:microsoft.com/office/officeart/2005/8/layout/radial4"/>
    <dgm:cxn modelId="{ACF6DF94-A8D1-4149-8006-2F1CA8AB70B9}" type="presParOf" srcId="{0D881946-7731-48B3-AA53-AD552BD9A6F2}" destId="{B120964A-9718-41C0-AD7F-5AF7ED1756AF}" srcOrd="0" destOrd="0" presId="urn:microsoft.com/office/officeart/2005/8/layout/radial4"/>
    <dgm:cxn modelId="{948F2C99-1298-4DD4-9B4D-75663BCCB9C4}" type="presParOf" srcId="{0D881946-7731-48B3-AA53-AD552BD9A6F2}" destId="{658D40D1-3AC9-4A17-990D-D9C61BFC2551}" srcOrd="1" destOrd="0" presId="urn:microsoft.com/office/officeart/2005/8/layout/radial4"/>
    <dgm:cxn modelId="{783214C2-2E28-4983-8B55-17BBB1709A6B}" type="presParOf" srcId="{0D881946-7731-48B3-AA53-AD552BD9A6F2}" destId="{C52C16E5-2553-46E0-9589-5BC8BB82FF74}" srcOrd="2" destOrd="0" presId="urn:microsoft.com/office/officeart/2005/8/layout/radial4"/>
    <dgm:cxn modelId="{3C98E114-87CE-4D49-9048-34A279269D07}" type="presParOf" srcId="{0D881946-7731-48B3-AA53-AD552BD9A6F2}" destId="{0E965C7E-7802-41DE-A5DD-087D4732EF43}" srcOrd="3" destOrd="0" presId="urn:microsoft.com/office/officeart/2005/8/layout/radial4"/>
    <dgm:cxn modelId="{5EEFEEDD-EF98-4F9A-AC13-DF4FA87E5EEA}" type="presParOf" srcId="{0D881946-7731-48B3-AA53-AD552BD9A6F2}" destId="{2C4600AC-1BA1-4336-9F61-1E45F1D6D6EC}" srcOrd="4" destOrd="0" presId="urn:microsoft.com/office/officeart/2005/8/layout/radial4"/>
    <dgm:cxn modelId="{D4E91193-C433-4974-9AAD-3A9DC14F234E}" type="presParOf" srcId="{0D881946-7731-48B3-AA53-AD552BD9A6F2}" destId="{60B7DF5A-80A5-4310-B01A-2F511B9FE79F}" srcOrd="5" destOrd="0" presId="urn:microsoft.com/office/officeart/2005/8/layout/radial4"/>
    <dgm:cxn modelId="{A15CB6AE-C5FF-48B6-AA04-37D30ACBEA57}" type="presParOf" srcId="{0D881946-7731-48B3-AA53-AD552BD9A6F2}" destId="{FDBB7BCE-4BE3-46F7-990A-2CAA42884F91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B065C2-40F6-4D30-9164-5C1FA3F44CA3}" type="doc">
      <dgm:prSet loTypeId="urn:microsoft.com/office/officeart/2005/8/layout/hChevron3" loCatId="process" qsTypeId="urn:microsoft.com/office/officeart/2005/8/quickstyle/3d1" qsCatId="3D" csTypeId="urn:microsoft.com/office/officeart/2005/8/colors/accent2_5" csCatId="accent2" phldr="1"/>
      <dgm:spPr/>
    </dgm:pt>
    <dgm:pt modelId="{C72C3AB2-2783-4AD8-9580-0AE915748E7C}">
      <dgm:prSet phldrT="[Texto]"/>
      <dgm:spPr/>
      <dgm:t>
        <a:bodyPr/>
        <a:lstStyle/>
        <a:p>
          <a:r>
            <a:rPr lang="es-EC" dirty="0" smtClean="0"/>
            <a:t>FORTALECIMIENTO ADMINISTRATIVO Y TALENTO HUMANO</a:t>
          </a:r>
          <a:endParaRPr lang="es-EC" dirty="0"/>
        </a:p>
      </dgm:t>
    </dgm:pt>
    <dgm:pt modelId="{CE76BABF-12A5-4A25-8BB7-282244FB7238}" type="parTrans" cxnId="{42ABEE94-2003-4E1E-BAB4-6D290E681B03}">
      <dgm:prSet/>
      <dgm:spPr/>
      <dgm:t>
        <a:bodyPr/>
        <a:lstStyle/>
        <a:p>
          <a:endParaRPr lang="es-EC"/>
        </a:p>
      </dgm:t>
    </dgm:pt>
    <dgm:pt modelId="{52D82BEA-52D6-4EB8-9788-45F9116635F3}" type="sibTrans" cxnId="{42ABEE94-2003-4E1E-BAB4-6D290E681B03}">
      <dgm:prSet/>
      <dgm:spPr/>
      <dgm:t>
        <a:bodyPr/>
        <a:lstStyle/>
        <a:p>
          <a:endParaRPr lang="es-EC"/>
        </a:p>
      </dgm:t>
    </dgm:pt>
    <dgm:pt modelId="{C81A5011-0E69-4B1C-ABE0-C35991A5E35A}">
      <dgm:prSet phldrT="[Texto]"/>
      <dgm:spPr/>
      <dgm:t>
        <a:bodyPr/>
        <a:lstStyle/>
        <a:p>
          <a:r>
            <a:rPr lang="es-EC" dirty="0" smtClean="0"/>
            <a:t>GENERACIÓN DE INSUMOS TÉCNICOS</a:t>
          </a:r>
          <a:endParaRPr lang="es-EC" dirty="0"/>
        </a:p>
      </dgm:t>
    </dgm:pt>
    <dgm:pt modelId="{AFC21797-B5BD-4CEC-B208-A9F3BB644775}" type="parTrans" cxnId="{0AE487E4-CA38-44ED-B344-2EE86D3B2AC6}">
      <dgm:prSet/>
      <dgm:spPr/>
      <dgm:t>
        <a:bodyPr/>
        <a:lstStyle/>
        <a:p>
          <a:endParaRPr lang="es-EC"/>
        </a:p>
      </dgm:t>
    </dgm:pt>
    <dgm:pt modelId="{B7761E03-F775-41CF-BB46-534E80544017}" type="sibTrans" cxnId="{0AE487E4-CA38-44ED-B344-2EE86D3B2AC6}">
      <dgm:prSet/>
      <dgm:spPr/>
      <dgm:t>
        <a:bodyPr/>
        <a:lstStyle/>
        <a:p>
          <a:endParaRPr lang="es-EC"/>
        </a:p>
      </dgm:t>
    </dgm:pt>
    <dgm:pt modelId="{0A167812-A9D6-4AC8-9215-D7BEE9EED8C9}">
      <dgm:prSet phldrT="[Texto]"/>
      <dgm:spPr/>
      <dgm:t>
        <a:bodyPr/>
        <a:lstStyle/>
        <a:p>
          <a:r>
            <a:rPr lang="es-EC" dirty="0" smtClean="0"/>
            <a:t>CORDINACIÓN INTRA E INTERINSTITUCIONAL</a:t>
          </a:r>
          <a:endParaRPr lang="es-EC" dirty="0"/>
        </a:p>
      </dgm:t>
    </dgm:pt>
    <dgm:pt modelId="{FA509676-9718-492C-9C3C-DBB37E6D4B66}" type="parTrans" cxnId="{90FE35D6-B3FF-44B9-8935-DF87E74C0A77}">
      <dgm:prSet/>
      <dgm:spPr/>
      <dgm:t>
        <a:bodyPr/>
        <a:lstStyle/>
        <a:p>
          <a:endParaRPr lang="es-EC"/>
        </a:p>
      </dgm:t>
    </dgm:pt>
    <dgm:pt modelId="{C1B847A9-D2D3-4AB3-953C-43E65F2FD0C2}" type="sibTrans" cxnId="{90FE35D6-B3FF-44B9-8935-DF87E74C0A77}">
      <dgm:prSet/>
      <dgm:spPr/>
      <dgm:t>
        <a:bodyPr/>
        <a:lstStyle/>
        <a:p>
          <a:endParaRPr lang="es-EC"/>
        </a:p>
      </dgm:t>
    </dgm:pt>
    <dgm:pt modelId="{6B422C0B-8C0E-40FF-B291-030BD0D3772C}" type="pres">
      <dgm:prSet presAssocID="{2CB065C2-40F6-4D30-9164-5C1FA3F44CA3}" presName="Name0" presStyleCnt="0">
        <dgm:presLayoutVars>
          <dgm:dir/>
          <dgm:resizeHandles val="exact"/>
        </dgm:presLayoutVars>
      </dgm:prSet>
      <dgm:spPr/>
    </dgm:pt>
    <dgm:pt modelId="{771C9966-03BC-46C1-BE5D-8A62594E9EDF}" type="pres">
      <dgm:prSet presAssocID="{C72C3AB2-2783-4AD8-9580-0AE915748E7C}" presName="parTxOnly" presStyleLbl="node1" presStyleIdx="0" presStyleCnt="3" custLinFactNeighborX="-1436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1FF3013D-BF96-48BF-974B-9A56A43D4694}" type="pres">
      <dgm:prSet presAssocID="{52D82BEA-52D6-4EB8-9788-45F9116635F3}" presName="parSpace" presStyleCnt="0"/>
      <dgm:spPr/>
    </dgm:pt>
    <dgm:pt modelId="{3B1EA123-54AB-47DB-804C-CCE682B15406}" type="pres">
      <dgm:prSet presAssocID="{C81A5011-0E69-4B1C-ABE0-C35991A5E35A}" presName="parTxOnly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185CD66-2440-4A10-9F17-4488EF3E904A}" type="pres">
      <dgm:prSet presAssocID="{B7761E03-F775-41CF-BB46-534E80544017}" presName="parSpace" presStyleCnt="0"/>
      <dgm:spPr/>
    </dgm:pt>
    <dgm:pt modelId="{E868872F-EA6D-4517-8992-88B29E291BAC}" type="pres">
      <dgm:prSet presAssocID="{0A167812-A9D6-4AC8-9215-D7BEE9EED8C9}" presName="parTxOnly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42ABEE94-2003-4E1E-BAB4-6D290E681B03}" srcId="{2CB065C2-40F6-4D30-9164-5C1FA3F44CA3}" destId="{C72C3AB2-2783-4AD8-9580-0AE915748E7C}" srcOrd="0" destOrd="0" parTransId="{CE76BABF-12A5-4A25-8BB7-282244FB7238}" sibTransId="{52D82BEA-52D6-4EB8-9788-45F9116635F3}"/>
    <dgm:cxn modelId="{0AE487E4-CA38-44ED-B344-2EE86D3B2AC6}" srcId="{2CB065C2-40F6-4D30-9164-5C1FA3F44CA3}" destId="{C81A5011-0E69-4B1C-ABE0-C35991A5E35A}" srcOrd="1" destOrd="0" parTransId="{AFC21797-B5BD-4CEC-B208-A9F3BB644775}" sibTransId="{B7761E03-F775-41CF-BB46-534E80544017}"/>
    <dgm:cxn modelId="{90FE35D6-B3FF-44B9-8935-DF87E74C0A77}" srcId="{2CB065C2-40F6-4D30-9164-5C1FA3F44CA3}" destId="{0A167812-A9D6-4AC8-9215-D7BEE9EED8C9}" srcOrd="2" destOrd="0" parTransId="{FA509676-9718-492C-9C3C-DBB37E6D4B66}" sibTransId="{C1B847A9-D2D3-4AB3-953C-43E65F2FD0C2}"/>
    <dgm:cxn modelId="{D7C39FA2-15AC-4E93-8CF8-1F69383C6073}" type="presOf" srcId="{0A167812-A9D6-4AC8-9215-D7BEE9EED8C9}" destId="{E868872F-EA6D-4517-8992-88B29E291BAC}" srcOrd="0" destOrd="0" presId="urn:microsoft.com/office/officeart/2005/8/layout/hChevron3"/>
    <dgm:cxn modelId="{6361A400-6E1E-4DC2-832E-761C15AF5123}" type="presOf" srcId="{C72C3AB2-2783-4AD8-9580-0AE915748E7C}" destId="{771C9966-03BC-46C1-BE5D-8A62594E9EDF}" srcOrd="0" destOrd="0" presId="urn:microsoft.com/office/officeart/2005/8/layout/hChevron3"/>
    <dgm:cxn modelId="{BC147912-E2DE-44FC-9DA7-8733C046E35C}" type="presOf" srcId="{2CB065C2-40F6-4D30-9164-5C1FA3F44CA3}" destId="{6B422C0B-8C0E-40FF-B291-030BD0D3772C}" srcOrd="0" destOrd="0" presId="urn:microsoft.com/office/officeart/2005/8/layout/hChevron3"/>
    <dgm:cxn modelId="{C1AC80B9-C894-4E6C-9BFB-7AAB6A5C7CFD}" type="presOf" srcId="{C81A5011-0E69-4B1C-ABE0-C35991A5E35A}" destId="{3B1EA123-54AB-47DB-804C-CCE682B15406}" srcOrd="0" destOrd="0" presId="urn:microsoft.com/office/officeart/2005/8/layout/hChevron3"/>
    <dgm:cxn modelId="{7007BC8C-9EE5-423A-B806-F34D8EE12A4D}" type="presParOf" srcId="{6B422C0B-8C0E-40FF-B291-030BD0D3772C}" destId="{771C9966-03BC-46C1-BE5D-8A62594E9EDF}" srcOrd="0" destOrd="0" presId="urn:microsoft.com/office/officeart/2005/8/layout/hChevron3"/>
    <dgm:cxn modelId="{B3EECB3B-6468-4A5B-BE58-4D6A9A75C1DA}" type="presParOf" srcId="{6B422C0B-8C0E-40FF-B291-030BD0D3772C}" destId="{1FF3013D-BF96-48BF-974B-9A56A43D4694}" srcOrd="1" destOrd="0" presId="urn:microsoft.com/office/officeart/2005/8/layout/hChevron3"/>
    <dgm:cxn modelId="{BCFAB3D4-44EF-4D12-A97B-AC73F81368A5}" type="presParOf" srcId="{6B422C0B-8C0E-40FF-B291-030BD0D3772C}" destId="{3B1EA123-54AB-47DB-804C-CCE682B15406}" srcOrd="2" destOrd="0" presId="urn:microsoft.com/office/officeart/2005/8/layout/hChevron3"/>
    <dgm:cxn modelId="{4FCD9463-9E64-4DCE-940B-8383A1F4C707}" type="presParOf" srcId="{6B422C0B-8C0E-40FF-B291-030BD0D3772C}" destId="{B185CD66-2440-4A10-9F17-4488EF3E904A}" srcOrd="3" destOrd="0" presId="urn:microsoft.com/office/officeart/2005/8/layout/hChevron3"/>
    <dgm:cxn modelId="{ABE501BF-85DF-4444-AC69-F758949AE4A6}" type="presParOf" srcId="{6B422C0B-8C0E-40FF-B291-030BD0D3772C}" destId="{E868872F-EA6D-4517-8992-88B29E291BAC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C66490-98D3-498E-9EE8-CF84656FE144}" type="doc">
      <dgm:prSet loTypeId="urn:microsoft.com/office/officeart/2005/8/layout/hierarchy6" loCatId="hierarchy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18BD99E7-3700-41F8-BA05-FFD5B070B427}">
      <dgm:prSet phldrT="[Texto]" custT="1"/>
      <dgm:spPr/>
      <dgm:t>
        <a:bodyPr/>
        <a:lstStyle/>
        <a:p>
          <a:r>
            <a:rPr lang="es-ES" sz="1600" dirty="0" smtClean="0"/>
            <a:t>SISTEMA DE MONITOREO INTEGRAL</a:t>
          </a:r>
          <a:endParaRPr lang="es-ES" sz="1600" dirty="0"/>
        </a:p>
      </dgm:t>
    </dgm:pt>
    <dgm:pt modelId="{66F45423-807E-485A-9C66-6D4FF40ED2E0}" type="parTrans" cxnId="{ED58BFBF-DD6C-4AC6-8A04-11AF55AEE485}">
      <dgm:prSet/>
      <dgm:spPr/>
      <dgm:t>
        <a:bodyPr/>
        <a:lstStyle/>
        <a:p>
          <a:endParaRPr lang="es-ES"/>
        </a:p>
      </dgm:t>
    </dgm:pt>
    <dgm:pt modelId="{A4C91E18-6A0C-4699-B783-A43908EE3E52}" type="sibTrans" cxnId="{ED58BFBF-DD6C-4AC6-8A04-11AF55AEE485}">
      <dgm:prSet/>
      <dgm:spPr/>
      <dgm:t>
        <a:bodyPr/>
        <a:lstStyle/>
        <a:p>
          <a:endParaRPr lang="es-ES"/>
        </a:p>
      </dgm:t>
    </dgm:pt>
    <dgm:pt modelId="{F885BB1D-A3C9-4B9A-9698-1D5B4D3DF375}">
      <dgm:prSet phldrT="[Texto]" custT="1"/>
      <dgm:spPr/>
      <dgm:t>
        <a:bodyPr/>
        <a:lstStyle/>
        <a:p>
          <a:r>
            <a:rPr lang="es-ES" sz="1400" dirty="0" smtClean="0"/>
            <a:t>CALIDAD AMBIENTAL</a:t>
          </a:r>
          <a:endParaRPr lang="es-ES" sz="1400" dirty="0"/>
        </a:p>
      </dgm:t>
    </dgm:pt>
    <dgm:pt modelId="{374A34B7-43B8-4E40-8B81-0895858EDF58}" type="parTrans" cxnId="{9B2E4EB6-485D-4CF0-BDBB-DF7EFC42CCAD}">
      <dgm:prSet/>
      <dgm:spPr/>
      <dgm:t>
        <a:bodyPr/>
        <a:lstStyle/>
        <a:p>
          <a:endParaRPr lang="es-ES" dirty="0"/>
        </a:p>
      </dgm:t>
    </dgm:pt>
    <dgm:pt modelId="{BD03CAC5-995D-49AA-B951-5550C6D09C15}" type="sibTrans" cxnId="{9B2E4EB6-485D-4CF0-BDBB-DF7EFC42CCAD}">
      <dgm:prSet/>
      <dgm:spPr/>
      <dgm:t>
        <a:bodyPr/>
        <a:lstStyle/>
        <a:p>
          <a:endParaRPr lang="es-ES"/>
        </a:p>
      </dgm:t>
    </dgm:pt>
    <dgm:pt modelId="{4D9213BB-825D-4F12-8C68-D2FA2BB861B7}">
      <dgm:prSet phldrT="[Texto]" custT="1"/>
      <dgm:spPr/>
      <dgm:t>
        <a:bodyPr/>
        <a:lstStyle/>
        <a:p>
          <a:r>
            <a:rPr lang="es-ES" sz="1400" dirty="0" smtClean="0"/>
            <a:t>Prevención</a:t>
          </a:r>
          <a:endParaRPr lang="es-ES" sz="1400" dirty="0"/>
        </a:p>
      </dgm:t>
    </dgm:pt>
    <dgm:pt modelId="{53C1FFE0-77E9-4408-8E9F-E82473EACB66}" type="parTrans" cxnId="{F4A99A8F-2F6A-45A9-8F6C-8191F5CDA56F}">
      <dgm:prSet/>
      <dgm:spPr/>
      <dgm:t>
        <a:bodyPr/>
        <a:lstStyle/>
        <a:p>
          <a:endParaRPr lang="es-ES" dirty="0"/>
        </a:p>
      </dgm:t>
    </dgm:pt>
    <dgm:pt modelId="{961BAA3A-E310-498A-BAB1-92A5541C6270}" type="sibTrans" cxnId="{F4A99A8F-2F6A-45A9-8F6C-8191F5CDA56F}">
      <dgm:prSet/>
      <dgm:spPr/>
      <dgm:t>
        <a:bodyPr/>
        <a:lstStyle/>
        <a:p>
          <a:endParaRPr lang="es-ES"/>
        </a:p>
      </dgm:t>
    </dgm:pt>
    <dgm:pt modelId="{2E2D38AB-324E-4E42-BD5F-0463D11A5216}">
      <dgm:prSet phldrT="[Texto]" custT="1"/>
      <dgm:spPr/>
      <dgm:t>
        <a:bodyPr/>
        <a:lstStyle/>
        <a:p>
          <a:r>
            <a:rPr lang="es-ES" sz="1400" dirty="0" smtClean="0"/>
            <a:t>Control</a:t>
          </a:r>
          <a:endParaRPr lang="es-ES" sz="1400" dirty="0"/>
        </a:p>
      </dgm:t>
    </dgm:pt>
    <dgm:pt modelId="{FB3AAE0C-1D65-426F-9AD0-552A07F10864}" type="parTrans" cxnId="{4D7601FE-31F2-49A8-8A16-DD80D1D6E22F}">
      <dgm:prSet/>
      <dgm:spPr/>
      <dgm:t>
        <a:bodyPr/>
        <a:lstStyle/>
        <a:p>
          <a:endParaRPr lang="es-ES" dirty="0"/>
        </a:p>
      </dgm:t>
    </dgm:pt>
    <dgm:pt modelId="{A1B39DE0-1A5D-4D17-96A9-5E8EDCE67F79}" type="sibTrans" cxnId="{4D7601FE-31F2-49A8-8A16-DD80D1D6E22F}">
      <dgm:prSet/>
      <dgm:spPr/>
      <dgm:t>
        <a:bodyPr/>
        <a:lstStyle/>
        <a:p>
          <a:endParaRPr lang="es-ES"/>
        </a:p>
      </dgm:t>
    </dgm:pt>
    <dgm:pt modelId="{2441BBF4-CA98-4566-90DA-2CC8586B2302}">
      <dgm:prSet phldrT="[Texto]" custT="1"/>
      <dgm:spPr/>
      <dgm:t>
        <a:bodyPr/>
        <a:lstStyle/>
        <a:p>
          <a:r>
            <a:rPr lang="es-ES" sz="1400" dirty="0" smtClean="0"/>
            <a:t>PATRIMONIO NATURAL</a:t>
          </a:r>
          <a:endParaRPr lang="es-ES" sz="1400" dirty="0"/>
        </a:p>
      </dgm:t>
    </dgm:pt>
    <dgm:pt modelId="{05C02716-31F9-4D03-A7D5-0F06BE8A5CE1}" type="parTrans" cxnId="{7F4ED742-933C-49BE-86AC-A9D1055B86B2}">
      <dgm:prSet/>
      <dgm:spPr/>
      <dgm:t>
        <a:bodyPr/>
        <a:lstStyle/>
        <a:p>
          <a:endParaRPr lang="es-ES" dirty="0"/>
        </a:p>
      </dgm:t>
    </dgm:pt>
    <dgm:pt modelId="{27FA9B50-84FE-4A11-80BE-B025A3747329}" type="sibTrans" cxnId="{7F4ED742-933C-49BE-86AC-A9D1055B86B2}">
      <dgm:prSet/>
      <dgm:spPr/>
      <dgm:t>
        <a:bodyPr/>
        <a:lstStyle/>
        <a:p>
          <a:endParaRPr lang="es-ES"/>
        </a:p>
      </dgm:t>
    </dgm:pt>
    <dgm:pt modelId="{30CF2B45-2A5E-493D-9C49-D70D759BB98B}">
      <dgm:prSet phldrT="[Texto]" custT="1"/>
      <dgm:spPr/>
      <dgm:t>
        <a:bodyPr/>
        <a:lstStyle/>
        <a:p>
          <a:r>
            <a:rPr lang="es-ES" sz="1400" dirty="0" smtClean="0"/>
            <a:t>Torre de flujos de carbono</a:t>
          </a:r>
          <a:endParaRPr lang="es-ES" sz="1400" dirty="0"/>
        </a:p>
      </dgm:t>
    </dgm:pt>
    <dgm:pt modelId="{DB3A2D12-896D-4F39-AFBD-7370690D6FBD}" type="parTrans" cxnId="{1572A7D4-A3AD-408C-BEDE-FE2A8CB64496}">
      <dgm:prSet/>
      <dgm:spPr/>
      <dgm:t>
        <a:bodyPr/>
        <a:lstStyle/>
        <a:p>
          <a:endParaRPr lang="es-ES" dirty="0"/>
        </a:p>
      </dgm:t>
    </dgm:pt>
    <dgm:pt modelId="{CDA77365-8A90-497E-8AA9-EB3159A6348F}" type="sibTrans" cxnId="{1572A7D4-A3AD-408C-BEDE-FE2A8CB64496}">
      <dgm:prSet/>
      <dgm:spPr/>
      <dgm:t>
        <a:bodyPr/>
        <a:lstStyle/>
        <a:p>
          <a:endParaRPr lang="es-ES"/>
        </a:p>
      </dgm:t>
    </dgm:pt>
    <dgm:pt modelId="{179DA263-B64B-45EA-A26D-A1A68EF53DDE}">
      <dgm:prSet custT="1"/>
      <dgm:spPr/>
      <dgm:t>
        <a:bodyPr/>
        <a:lstStyle/>
        <a:p>
          <a:r>
            <a:rPr lang="es-ES" sz="1400" dirty="0" smtClean="0"/>
            <a:t>Sistema Nacional de Control Forestal</a:t>
          </a:r>
          <a:endParaRPr lang="es-ES" sz="1400" dirty="0"/>
        </a:p>
      </dgm:t>
    </dgm:pt>
    <dgm:pt modelId="{AEF1524F-24F1-455B-8B80-181A7CEAFA60}" type="parTrans" cxnId="{D5125421-1A9A-4516-B2B3-BFC12AFB2C24}">
      <dgm:prSet/>
      <dgm:spPr/>
      <dgm:t>
        <a:bodyPr/>
        <a:lstStyle/>
        <a:p>
          <a:endParaRPr lang="es-ES" dirty="0"/>
        </a:p>
      </dgm:t>
    </dgm:pt>
    <dgm:pt modelId="{9CFD51E0-0F59-4477-8713-3FDA8CF7EC3E}" type="sibTrans" cxnId="{D5125421-1A9A-4516-B2B3-BFC12AFB2C24}">
      <dgm:prSet/>
      <dgm:spPr/>
      <dgm:t>
        <a:bodyPr/>
        <a:lstStyle/>
        <a:p>
          <a:endParaRPr lang="es-ES"/>
        </a:p>
      </dgm:t>
    </dgm:pt>
    <dgm:pt modelId="{8017B512-9708-476F-981E-7DD843594478}">
      <dgm:prSet custT="1"/>
      <dgm:spPr/>
      <dgm:t>
        <a:bodyPr/>
        <a:lstStyle/>
        <a:p>
          <a:r>
            <a:rPr lang="es-ES" sz="1400" dirty="0" smtClean="0"/>
            <a:t>Licenciamiento</a:t>
          </a:r>
          <a:endParaRPr lang="es-ES" sz="1400" dirty="0"/>
        </a:p>
      </dgm:t>
    </dgm:pt>
    <dgm:pt modelId="{6656C1F8-27B4-41C6-9671-A5860307B2A0}" type="parTrans" cxnId="{C5F8DDCC-36C2-4135-A058-C1F4E8F359DE}">
      <dgm:prSet/>
      <dgm:spPr/>
      <dgm:t>
        <a:bodyPr/>
        <a:lstStyle/>
        <a:p>
          <a:endParaRPr lang="es-ES" dirty="0"/>
        </a:p>
      </dgm:t>
    </dgm:pt>
    <dgm:pt modelId="{1BD22870-4C2E-4169-8AFA-5B8C5673036E}" type="sibTrans" cxnId="{C5F8DDCC-36C2-4135-A058-C1F4E8F359DE}">
      <dgm:prSet/>
      <dgm:spPr/>
      <dgm:t>
        <a:bodyPr/>
        <a:lstStyle/>
        <a:p>
          <a:endParaRPr lang="es-ES"/>
        </a:p>
      </dgm:t>
    </dgm:pt>
    <dgm:pt modelId="{13D68364-F939-47DA-9FE9-734B142A4288}">
      <dgm:prSet custT="1"/>
      <dgm:spPr/>
      <dgm:t>
        <a:bodyPr/>
        <a:lstStyle/>
        <a:p>
          <a:pPr algn="l"/>
          <a:r>
            <a:rPr lang="es-ES" sz="1400" dirty="0" smtClean="0"/>
            <a:t>- Auditorías Amb.</a:t>
          </a:r>
        </a:p>
        <a:p>
          <a:pPr algn="l"/>
          <a:r>
            <a:rPr lang="es-ES" sz="1400" dirty="0" smtClean="0"/>
            <a:t>- Monitoreos</a:t>
          </a:r>
        </a:p>
        <a:p>
          <a:pPr algn="l"/>
          <a:r>
            <a:rPr lang="es-ES" sz="1400" dirty="0" smtClean="0"/>
            <a:t>- Inspecciones</a:t>
          </a:r>
        </a:p>
        <a:p>
          <a:pPr algn="l"/>
          <a:r>
            <a:rPr lang="es-ES" sz="1400" dirty="0" smtClean="0"/>
            <a:t>- Informes Anuales</a:t>
          </a:r>
        </a:p>
        <a:p>
          <a:pPr algn="l"/>
          <a:r>
            <a:rPr lang="es-ES" sz="1400" dirty="0" smtClean="0"/>
            <a:t>- Prog. ambientales</a:t>
          </a:r>
          <a:endParaRPr lang="es-ES" sz="1400" dirty="0"/>
        </a:p>
      </dgm:t>
    </dgm:pt>
    <dgm:pt modelId="{304B7BD2-6746-4F07-AC9D-A3A282B20E72}" type="parTrans" cxnId="{86D72F56-1882-4B91-8C51-634A4A7A32F8}">
      <dgm:prSet/>
      <dgm:spPr/>
      <dgm:t>
        <a:bodyPr/>
        <a:lstStyle/>
        <a:p>
          <a:endParaRPr lang="es-ES" dirty="0"/>
        </a:p>
      </dgm:t>
    </dgm:pt>
    <dgm:pt modelId="{D31624E0-DEB0-40E7-AEC2-7A4EDD38D26A}" type="sibTrans" cxnId="{86D72F56-1882-4B91-8C51-634A4A7A32F8}">
      <dgm:prSet/>
      <dgm:spPr/>
      <dgm:t>
        <a:bodyPr/>
        <a:lstStyle/>
        <a:p>
          <a:endParaRPr lang="es-ES"/>
        </a:p>
      </dgm:t>
    </dgm:pt>
    <dgm:pt modelId="{30878200-D463-4D83-B367-ABF42214E5A5}">
      <dgm:prSet custT="1"/>
      <dgm:spPr/>
      <dgm:t>
        <a:bodyPr/>
        <a:lstStyle/>
        <a:p>
          <a:pPr algn="l"/>
          <a:r>
            <a:rPr lang="es-ES" sz="1400" dirty="0" smtClean="0"/>
            <a:t>- Sensores remotos</a:t>
          </a:r>
        </a:p>
        <a:p>
          <a:pPr algn="l"/>
          <a:r>
            <a:rPr lang="es-ES" sz="1400" dirty="0" smtClean="0"/>
            <a:t>- Drones</a:t>
          </a:r>
        </a:p>
        <a:p>
          <a:pPr algn="l"/>
          <a:r>
            <a:rPr lang="es-ES" sz="1400" dirty="0" smtClean="0"/>
            <a:t>- Parcelas de muestreo</a:t>
          </a:r>
        </a:p>
        <a:p>
          <a:pPr algn="l"/>
          <a:r>
            <a:rPr lang="es-ES" sz="1400" dirty="0" smtClean="0"/>
            <a:t>- DNDB</a:t>
          </a:r>
        </a:p>
        <a:p>
          <a:pPr algn="l"/>
          <a:r>
            <a:rPr lang="es-ES" sz="1400" dirty="0" smtClean="0"/>
            <a:t>- SATA</a:t>
          </a:r>
          <a:endParaRPr lang="es-ES" sz="1400" dirty="0"/>
        </a:p>
      </dgm:t>
    </dgm:pt>
    <dgm:pt modelId="{AE5CDF23-B456-41EA-9B33-8EA0E2A08F5A}" type="parTrans" cxnId="{24A2DB77-D0E5-46C5-88FD-B2E78BF4E147}">
      <dgm:prSet/>
      <dgm:spPr/>
      <dgm:t>
        <a:bodyPr/>
        <a:lstStyle/>
        <a:p>
          <a:endParaRPr lang="es-ES" dirty="0"/>
        </a:p>
      </dgm:t>
    </dgm:pt>
    <dgm:pt modelId="{0BDD437B-F605-4424-8E71-16C45DDFB2E5}" type="sibTrans" cxnId="{24A2DB77-D0E5-46C5-88FD-B2E78BF4E147}">
      <dgm:prSet/>
      <dgm:spPr/>
      <dgm:t>
        <a:bodyPr/>
        <a:lstStyle/>
        <a:p>
          <a:endParaRPr lang="es-ES"/>
        </a:p>
      </dgm:t>
    </dgm:pt>
    <dgm:pt modelId="{79C360F2-15D9-440A-9C95-81461F069EDF}" type="pres">
      <dgm:prSet presAssocID="{70C66490-98D3-498E-9EE8-CF84656FE144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51E7F5A5-98D7-43E8-8B81-A176A92023A3}" type="pres">
      <dgm:prSet presAssocID="{70C66490-98D3-498E-9EE8-CF84656FE144}" presName="hierFlow" presStyleCnt="0"/>
      <dgm:spPr/>
    </dgm:pt>
    <dgm:pt modelId="{B8480C8E-0AC9-4039-B800-4202BEAFE752}" type="pres">
      <dgm:prSet presAssocID="{70C66490-98D3-498E-9EE8-CF84656FE144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054F3F2-4566-4124-A279-65952A138C03}" type="pres">
      <dgm:prSet presAssocID="{18BD99E7-3700-41F8-BA05-FFD5B070B427}" presName="Name14" presStyleCnt="0"/>
      <dgm:spPr/>
    </dgm:pt>
    <dgm:pt modelId="{E7BAD8D4-7923-4318-AC16-83051B0FB732}" type="pres">
      <dgm:prSet presAssocID="{18BD99E7-3700-41F8-BA05-FFD5B070B427}" presName="level1Shape" presStyleLbl="node0" presStyleIdx="0" presStyleCnt="1" custScaleX="141046" custScaleY="64992">
        <dgm:presLayoutVars>
          <dgm:chPref val="3"/>
        </dgm:presLayoutVars>
      </dgm:prSet>
      <dgm:spPr/>
      <dgm:t>
        <a:bodyPr/>
        <a:lstStyle/>
        <a:p>
          <a:endParaRPr lang="es-EC"/>
        </a:p>
      </dgm:t>
    </dgm:pt>
    <dgm:pt modelId="{76361277-285B-4AF2-809C-AD29D89E001B}" type="pres">
      <dgm:prSet presAssocID="{18BD99E7-3700-41F8-BA05-FFD5B070B427}" presName="hierChild2" presStyleCnt="0"/>
      <dgm:spPr/>
    </dgm:pt>
    <dgm:pt modelId="{FE875148-EFE5-42B5-A310-58920456F22F}" type="pres">
      <dgm:prSet presAssocID="{374A34B7-43B8-4E40-8B81-0895858EDF58}" presName="Name19" presStyleLbl="parChTrans1D2" presStyleIdx="0" presStyleCnt="2"/>
      <dgm:spPr/>
      <dgm:t>
        <a:bodyPr/>
        <a:lstStyle/>
        <a:p>
          <a:endParaRPr lang="es-EC"/>
        </a:p>
      </dgm:t>
    </dgm:pt>
    <dgm:pt modelId="{92568255-362B-41FB-A2E9-F3ABA1F4F568}" type="pres">
      <dgm:prSet presAssocID="{F885BB1D-A3C9-4B9A-9698-1D5B4D3DF375}" presName="Name21" presStyleCnt="0"/>
      <dgm:spPr/>
    </dgm:pt>
    <dgm:pt modelId="{64EC0E6A-2287-4842-A8CD-9AB2E21AB02C}" type="pres">
      <dgm:prSet presAssocID="{F885BB1D-A3C9-4B9A-9698-1D5B4D3DF375}" presName="level2Shape" presStyleLbl="node2" presStyleIdx="0" presStyleCnt="2" custScaleY="53205"/>
      <dgm:spPr/>
      <dgm:t>
        <a:bodyPr/>
        <a:lstStyle/>
        <a:p>
          <a:endParaRPr lang="es-EC"/>
        </a:p>
      </dgm:t>
    </dgm:pt>
    <dgm:pt modelId="{7D59D6DA-DD1E-4813-A668-445406DD49A3}" type="pres">
      <dgm:prSet presAssocID="{F885BB1D-A3C9-4B9A-9698-1D5B4D3DF375}" presName="hierChild3" presStyleCnt="0"/>
      <dgm:spPr/>
    </dgm:pt>
    <dgm:pt modelId="{81C561BC-EE97-40F8-86C7-EBB2BB7C45D1}" type="pres">
      <dgm:prSet presAssocID="{53C1FFE0-77E9-4408-8E9F-E82473EACB66}" presName="Name19" presStyleLbl="parChTrans1D3" presStyleIdx="0" presStyleCnt="4"/>
      <dgm:spPr/>
      <dgm:t>
        <a:bodyPr/>
        <a:lstStyle/>
        <a:p>
          <a:endParaRPr lang="es-EC"/>
        </a:p>
      </dgm:t>
    </dgm:pt>
    <dgm:pt modelId="{D0D53BD2-000F-427D-B368-580CA41280E6}" type="pres">
      <dgm:prSet presAssocID="{4D9213BB-825D-4F12-8C68-D2FA2BB861B7}" presName="Name21" presStyleCnt="0"/>
      <dgm:spPr/>
    </dgm:pt>
    <dgm:pt modelId="{43A22EC0-9BBC-4F35-9F0D-4E0206F5C1D1}" type="pres">
      <dgm:prSet presAssocID="{4D9213BB-825D-4F12-8C68-D2FA2BB861B7}" presName="level2Shape" presStyleLbl="node3" presStyleIdx="0" presStyleCnt="4" custScaleY="67460"/>
      <dgm:spPr/>
      <dgm:t>
        <a:bodyPr/>
        <a:lstStyle/>
        <a:p>
          <a:endParaRPr lang="es-ES"/>
        </a:p>
      </dgm:t>
    </dgm:pt>
    <dgm:pt modelId="{F7E69DD0-EA43-46CB-95F9-24E9D226A6E9}" type="pres">
      <dgm:prSet presAssocID="{4D9213BB-825D-4F12-8C68-D2FA2BB861B7}" presName="hierChild3" presStyleCnt="0"/>
      <dgm:spPr/>
    </dgm:pt>
    <dgm:pt modelId="{6ABD8B59-45BF-4CCA-A7AD-1595EB866A39}" type="pres">
      <dgm:prSet presAssocID="{6656C1F8-27B4-41C6-9671-A5860307B2A0}" presName="Name19" presStyleLbl="parChTrans1D4" presStyleIdx="0" presStyleCnt="3"/>
      <dgm:spPr/>
      <dgm:t>
        <a:bodyPr/>
        <a:lstStyle/>
        <a:p>
          <a:endParaRPr lang="es-EC"/>
        </a:p>
      </dgm:t>
    </dgm:pt>
    <dgm:pt modelId="{E80E3A60-696E-457D-8EC2-53892D828210}" type="pres">
      <dgm:prSet presAssocID="{8017B512-9708-476F-981E-7DD843594478}" presName="Name21" presStyleCnt="0"/>
      <dgm:spPr/>
    </dgm:pt>
    <dgm:pt modelId="{04F69024-203A-4D8F-9688-F32B08EABFCB}" type="pres">
      <dgm:prSet presAssocID="{8017B512-9708-476F-981E-7DD843594478}" presName="level2Shape" presStyleLbl="node4" presStyleIdx="0" presStyleCnt="3" custScaleY="54313"/>
      <dgm:spPr/>
      <dgm:t>
        <a:bodyPr/>
        <a:lstStyle/>
        <a:p>
          <a:endParaRPr lang="es-EC"/>
        </a:p>
      </dgm:t>
    </dgm:pt>
    <dgm:pt modelId="{002F72AA-B29F-4E72-9B44-2B8538043EE5}" type="pres">
      <dgm:prSet presAssocID="{8017B512-9708-476F-981E-7DD843594478}" presName="hierChild3" presStyleCnt="0"/>
      <dgm:spPr/>
    </dgm:pt>
    <dgm:pt modelId="{DF817522-61AF-4191-92E4-26B3F408BF96}" type="pres">
      <dgm:prSet presAssocID="{FB3AAE0C-1D65-426F-9AD0-552A07F10864}" presName="Name19" presStyleLbl="parChTrans1D3" presStyleIdx="1" presStyleCnt="4"/>
      <dgm:spPr/>
      <dgm:t>
        <a:bodyPr/>
        <a:lstStyle/>
        <a:p>
          <a:endParaRPr lang="es-EC"/>
        </a:p>
      </dgm:t>
    </dgm:pt>
    <dgm:pt modelId="{7120B3E8-716C-447C-937D-217F54F89E7A}" type="pres">
      <dgm:prSet presAssocID="{2E2D38AB-324E-4E42-BD5F-0463D11A5216}" presName="Name21" presStyleCnt="0"/>
      <dgm:spPr/>
    </dgm:pt>
    <dgm:pt modelId="{01D741E6-D7C3-43C4-815F-9709A27CDFB0}" type="pres">
      <dgm:prSet presAssocID="{2E2D38AB-324E-4E42-BD5F-0463D11A5216}" presName="level2Shape" presStyleLbl="node3" presStyleIdx="1" presStyleCnt="4" custScaleY="67460"/>
      <dgm:spPr/>
      <dgm:t>
        <a:bodyPr/>
        <a:lstStyle/>
        <a:p>
          <a:endParaRPr lang="es-EC"/>
        </a:p>
      </dgm:t>
    </dgm:pt>
    <dgm:pt modelId="{C5C6635D-40BA-4574-8477-B67E66A9406C}" type="pres">
      <dgm:prSet presAssocID="{2E2D38AB-324E-4E42-BD5F-0463D11A5216}" presName="hierChild3" presStyleCnt="0"/>
      <dgm:spPr/>
    </dgm:pt>
    <dgm:pt modelId="{350A56FE-3311-4ED8-B6D4-9EEC77F5C0C7}" type="pres">
      <dgm:prSet presAssocID="{304B7BD2-6746-4F07-AC9D-A3A282B20E72}" presName="Name19" presStyleLbl="parChTrans1D4" presStyleIdx="1" presStyleCnt="3"/>
      <dgm:spPr/>
      <dgm:t>
        <a:bodyPr/>
        <a:lstStyle/>
        <a:p>
          <a:endParaRPr lang="es-EC"/>
        </a:p>
      </dgm:t>
    </dgm:pt>
    <dgm:pt modelId="{3676AF12-CB46-4021-8D39-1B20E0D57565}" type="pres">
      <dgm:prSet presAssocID="{13D68364-F939-47DA-9FE9-734B142A4288}" presName="Name21" presStyleCnt="0"/>
      <dgm:spPr/>
    </dgm:pt>
    <dgm:pt modelId="{C4CBCF3E-E3B8-4D01-AE23-58C30552DF1A}" type="pres">
      <dgm:prSet presAssocID="{13D68364-F939-47DA-9FE9-734B142A4288}" presName="level2Shape" presStyleLbl="node4" presStyleIdx="1" presStyleCnt="3" custScaleX="111197" custScaleY="164028"/>
      <dgm:spPr/>
      <dgm:t>
        <a:bodyPr/>
        <a:lstStyle/>
        <a:p>
          <a:endParaRPr lang="es-ES"/>
        </a:p>
      </dgm:t>
    </dgm:pt>
    <dgm:pt modelId="{BABAC546-2216-48EE-BF78-075C7DB6E3B8}" type="pres">
      <dgm:prSet presAssocID="{13D68364-F939-47DA-9FE9-734B142A4288}" presName="hierChild3" presStyleCnt="0"/>
      <dgm:spPr/>
    </dgm:pt>
    <dgm:pt modelId="{DC6B4087-AAB4-44BA-8C35-18E2266252DD}" type="pres">
      <dgm:prSet presAssocID="{05C02716-31F9-4D03-A7D5-0F06BE8A5CE1}" presName="Name19" presStyleLbl="parChTrans1D2" presStyleIdx="1" presStyleCnt="2"/>
      <dgm:spPr/>
      <dgm:t>
        <a:bodyPr/>
        <a:lstStyle/>
        <a:p>
          <a:endParaRPr lang="es-EC"/>
        </a:p>
      </dgm:t>
    </dgm:pt>
    <dgm:pt modelId="{C37BCE48-D2B3-4DE4-B727-EF136725C204}" type="pres">
      <dgm:prSet presAssocID="{2441BBF4-CA98-4566-90DA-2CC8586B2302}" presName="Name21" presStyleCnt="0"/>
      <dgm:spPr/>
    </dgm:pt>
    <dgm:pt modelId="{88F59B9D-BBCD-4436-B2BF-101B199401DD}" type="pres">
      <dgm:prSet presAssocID="{2441BBF4-CA98-4566-90DA-2CC8586B2302}" presName="level2Shape" presStyleLbl="node2" presStyleIdx="1" presStyleCnt="2" custScaleY="53205"/>
      <dgm:spPr/>
      <dgm:t>
        <a:bodyPr/>
        <a:lstStyle/>
        <a:p>
          <a:endParaRPr lang="es-ES"/>
        </a:p>
      </dgm:t>
    </dgm:pt>
    <dgm:pt modelId="{5A78420A-316E-4302-A5FF-FD3BAA7ED4AA}" type="pres">
      <dgm:prSet presAssocID="{2441BBF4-CA98-4566-90DA-2CC8586B2302}" presName="hierChild3" presStyleCnt="0"/>
      <dgm:spPr/>
    </dgm:pt>
    <dgm:pt modelId="{594BC797-4A6E-4178-8A95-26ED30CB450C}" type="pres">
      <dgm:prSet presAssocID="{DB3A2D12-896D-4F39-AFBD-7370690D6FBD}" presName="Name19" presStyleLbl="parChTrans1D3" presStyleIdx="2" presStyleCnt="4"/>
      <dgm:spPr/>
      <dgm:t>
        <a:bodyPr/>
        <a:lstStyle/>
        <a:p>
          <a:endParaRPr lang="es-EC"/>
        </a:p>
      </dgm:t>
    </dgm:pt>
    <dgm:pt modelId="{1ED9B2D1-A3AB-4862-8E62-1F921B0F7341}" type="pres">
      <dgm:prSet presAssocID="{30CF2B45-2A5E-493D-9C49-D70D759BB98B}" presName="Name21" presStyleCnt="0"/>
      <dgm:spPr/>
    </dgm:pt>
    <dgm:pt modelId="{F82E2D0C-142E-49D7-88AC-5CBE19327FB4}" type="pres">
      <dgm:prSet presAssocID="{30CF2B45-2A5E-493D-9C49-D70D759BB98B}" presName="level2Shape" presStyleLbl="node3" presStyleIdx="2" presStyleCnt="4" custScaleY="67460"/>
      <dgm:spPr/>
      <dgm:t>
        <a:bodyPr/>
        <a:lstStyle/>
        <a:p>
          <a:endParaRPr lang="es-EC"/>
        </a:p>
      </dgm:t>
    </dgm:pt>
    <dgm:pt modelId="{6CC6F212-A2B1-49E3-B350-2459461B439A}" type="pres">
      <dgm:prSet presAssocID="{30CF2B45-2A5E-493D-9C49-D70D759BB98B}" presName="hierChild3" presStyleCnt="0"/>
      <dgm:spPr/>
    </dgm:pt>
    <dgm:pt modelId="{F1274C9E-EF47-48CA-8EB6-12AFD2ECC14C}" type="pres">
      <dgm:prSet presAssocID="{AEF1524F-24F1-455B-8B80-181A7CEAFA60}" presName="Name19" presStyleLbl="parChTrans1D3" presStyleIdx="3" presStyleCnt="4"/>
      <dgm:spPr/>
      <dgm:t>
        <a:bodyPr/>
        <a:lstStyle/>
        <a:p>
          <a:endParaRPr lang="es-EC"/>
        </a:p>
      </dgm:t>
    </dgm:pt>
    <dgm:pt modelId="{3184F153-4FA1-499B-A13E-7A34291E91F0}" type="pres">
      <dgm:prSet presAssocID="{179DA263-B64B-45EA-A26D-A1A68EF53DDE}" presName="Name21" presStyleCnt="0"/>
      <dgm:spPr/>
    </dgm:pt>
    <dgm:pt modelId="{1C3052D7-F378-4E8D-994F-0076C20216F5}" type="pres">
      <dgm:prSet presAssocID="{179DA263-B64B-45EA-A26D-A1A68EF53DDE}" presName="level2Shape" presStyleLbl="node3" presStyleIdx="3" presStyleCnt="4" custScaleY="67460"/>
      <dgm:spPr/>
      <dgm:t>
        <a:bodyPr/>
        <a:lstStyle/>
        <a:p>
          <a:endParaRPr lang="es-ES"/>
        </a:p>
      </dgm:t>
    </dgm:pt>
    <dgm:pt modelId="{CC0E68AC-E69B-4081-A11E-22BA2FA93FA4}" type="pres">
      <dgm:prSet presAssocID="{179DA263-B64B-45EA-A26D-A1A68EF53DDE}" presName="hierChild3" presStyleCnt="0"/>
      <dgm:spPr/>
    </dgm:pt>
    <dgm:pt modelId="{A633C917-0A54-498A-BF32-5A75EB4D7993}" type="pres">
      <dgm:prSet presAssocID="{AE5CDF23-B456-41EA-9B33-8EA0E2A08F5A}" presName="Name19" presStyleLbl="parChTrans1D4" presStyleIdx="2" presStyleCnt="3"/>
      <dgm:spPr/>
      <dgm:t>
        <a:bodyPr/>
        <a:lstStyle/>
        <a:p>
          <a:endParaRPr lang="es-EC"/>
        </a:p>
      </dgm:t>
    </dgm:pt>
    <dgm:pt modelId="{D9CF1D1B-A6F2-41A6-BAC7-C199628BA842}" type="pres">
      <dgm:prSet presAssocID="{30878200-D463-4D83-B367-ABF42214E5A5}" presName="Name21" presStyleCnt="0"/>
      <dgm:spPr/>
    </dgm:pt>
    <dgm:pt modelId="{8E43F279-6C37-48B6-BFB6-7CF1B29A7A07}" type="pres">
      <dgm:prSet presAssocID="{30878200-D463-4D83-B367-ABF42214E5A5}" presName="level2Shape" presStyleLbl="node4" presStyleIdx="2" presStyleCnt="3" custScaleX="136063" custScaleY="164028"/>
      <dgm:spPr/>
      <dgm:t>
        <a:bodyPr/>
        <a:lstStyle/>
        <a:p>
          <a:endParaRPr lang="es-ES"/>
        </a:p>
      </dgm:t>
    </dgm:pt>
    <dgm:pt modelId="{A9D16421-195C-4F44-B9D6-F76CFA85670B}" type="pres">
      <dgm:prSet presAssocID="{30878200-D463-4D83-B367-ABF42214E5A5}" presName="hierChild3" presStyleCnt="0"/>
      <dgm:spPr/>
    </dgm:pt>
    <dgm:pt modelId="{9AA7D307-DA09-49AC-B81C-685083E382AD}" type="pres">
      <dgm:prSet presAssocID="{70C66490-98D3-498E-9EE8-CF84656FE144}" presName="bgShapesFlow" presStyleCnt="0"/>
      <dgm:spPr/>
    </dgm:pt>
  </dgm:ptLst>
  <dgm:cxnLst>
    <dgm:cxn modelId="{681525A3-BF9C-4E86-8A40-2062152D3BED}" type="presOf" srcId="{13D68364-F939-47DA-9FE9-734B142A4288}" destId="{C4CBCF3E-E3B8-4D01-AE23-58C30552DF1A}" srcOrd="0" destOrd="0" presId="urn:microsoft.com/office/officeart/2005/8/layout/hierarchy6"/>
    <dgm:cxn modelId="{5B67D993-7152-42A5-9EC1-BAEE5E3B2B74}" type="presOf" srcId="{2441BBF4-CA98-4566-90DA-2CC8586B2302}" destId="{88F59B9D-BBCD-4436-B2BF-101B199401DD}" srcOrd="0" destOrd="0" presId="urn:microsoft.com/office/officeart/2005/8/layout/hierarchy6"/>
    <dgm:cxn modelId="{DEDE9C45-6E9F-4252-87D4-04E21E761BFC}" type="presOf" srcId="{304B7BD2-6746-4F07-AC9D-A3A282B20E72}" destId="{350A56FE-3311-4ED8-B6D4-9EEC77F5C0C7}" srcOrd="0" destOrd="0" presId="urn:microsoft.com/office/officeart/2005/8/layout/hierarchy6"/>
    <dgm:cxn modelId="{833D299B-6CE8-4F6F-90EE-2A4C3BDAC0BF}" type="presOf" srcId="{2E2D38AB-324E-4E42-BD5F-0463D11A5216}" destId="{01D741E6-D7C3-43C4-815F-9709A27CDFB0}" srcOrd="0" destOrd="0" presId="urn:microsoft.com/office/officeart/2005/8/layout/hierarchy6"/>
    <dgm:cxn modelId="{7F4ED742-933C-49BE-86AC-A9D1055B86B2}" srcId="{18BD99E7-3700-41F8-BA05-FFD5B070B427}" destId="{2441BBF4-CA98-4566-90DA-2CC8586B2302}" srcOrd="1" destOrd="0" parTransId="{05C02716-31F9-4D03-A7D5-0F06BE8A5CE1}" sibTransId="{27FA9B50-84FE-4A11-80BE-B025A3747329}"/>
    <dgm:cxn modelId="{C2205106-4495-46EE-8626-1C87A659E5E3}" type="presOf" srcId="{18BD99E7-3700-41F8-BA05-FFD5B070B427}" destId="{E7BAD8D4-7923-4318-AC16-83051B0FB732}" srcOrd="0" destOrd="0" presId="urn:microsoft.com/office/officeart/2005/8/layout/hierarchy6"/>
    <dgm:cxn modelId="{C5F8DDCC-36C2-4135-A058-C1F4E8F359DE}" srcId="{4D9213BB-825D-4F12-8C68-D2FA2BB861B7}" destId="{8017B512-9708-476F-981E-7DD843594478}" srcOrd="0" destOrd="0" parTransId="{6656C1F8-27B4-41C6-9671-A5860307B2A0}" sibTransId="{1BD22870-4C2E-4169-8AFA-5B8C5673036E}"/>
    <dgm:cxn modelId="{D77634D9-7A4C-4324-A1DD-72D664E2B545}" type="presOf" srcId="{70C66490-98D3-498E-9EE8-CF84656FE144}" destId="{79C360F2-15D9-440A-9C95-81461F069EDF}" srcOrd="0" destOrd="0" presId="urn:microsoft.com/office/officeart/2005/8/layout/hierarchy6"/>
    <dgm:cxn modelId="{DD2D0174-73EA-4748-942F-E683D6B5E8F8}" type="presOf" srcId="{05C02716-31F9-4D03-A7D5-0F06BE8A5CE1}" destId="{DC6B4087-AAB4-44BA-8C35-18E2266252DD}" srcOrd="0" destOrd="0" presId="urn:microsoft.com/office/officeart/2005/8/layout/hierarchy6"/>
    <dgm:cxn modelId="{F4A99A8F-2F6A-45A9-8F6C-8191F5CDA56F}" srcId="{F885BB1D-A3C9-4B9A-9698-1D5B4D3DF375}" destId="{4D9213BB-825D-4F12-8C68-D2FA2BB861B7}" srcOrd="0" destOrd="0" parTransId="{53C1FFE0-77E9-4408-8E9F-E82473EACB66}" sibTransId="{961BAA3A-E310-498A-BAB1-92A5541C6270}"/>
    <dgm:cxn modelId="{73504282-A223-4B1A-A289-798CC6DAFCDF}" type="presOf" srcId="{F885BB1D-A3C9-4B9A-9698-1D5B4D3DF375}" destId="{64EC0E6A-2287-4842-A8CD-9AB2E21AB02C}" srcOrd="0" destOrd="0" presId="urn:microsoft.com/office/officeart/2005/8/layout/hierarchy6"/>
    <dgm:cxn modelId="{2E9A692D-F7B7-4081-85B8-CDD90CA474F0}" type="presOf" srcId="{53C1FFE0-77E9-4408-8E9F-E82473EACB66}" destId="{81C561BC-EE97-40F8-86C7-EBB2BB7C45D1}" srcOrd="0" destOrd="0" presId="urn:microsoft.com/office/officeart/2005/8/layout/hierarchy6"/>
    <dgm:cxn modelId="{9B2E4EB6-485D-4CF0-BDBB-DF7EFC42CCAD}" srcId="{18BD99E7-3700-41F8-BA05-FFD5B070B427}" destId="{F885BB1D-A3C9-4B9A-9698-1D5B4D3DF375}" srcOrd="0" destOrd="0" parTransId="{374A34B7-43B8-4E40-8B81-0895858EDF58}" sibTransId="{BD03CAC5-995D-49AA-B951-5550C6D09C15}"/>
    <dgm:cxn modelId="{C0C34257-49A7-4B48-B9FD-CAE3B1CCA50E}" type="presOf" srcId="{8017B512-9708-476F-981E-7DD843594478}" destId="{04F69024-203A-4D8F-9688-F32B08EABFCB}" srcOrd="0" destOrd="0" presId="urn:microsoft.com/office/officeart/2005/8/layout/hierarchy6"/>
    <dgm:cxn modelId="{1572A7D4-A3AD-408C-BEDE-FE2A8CB64496}" srcId="{2441BBF4-CA98-4566-90DA-2CC8586B2302}" destId="{30CF2B45-2A5E-493D-9C49-D70D759BB98B}" srcOrd="0" destOrd="0" parTransId="{DB3A2D12-896D-4F39-AFBD-7370690D6FBD}" sibTransId="{CDA77365-8A90-497E-8AA9-EB3159A6348F}"/>
    <dgm:cxn modelId="{272AA815-B3B1-4B9C-A82B-3BE504C7266F}" type="presOf" srcId="{179DA263-B64B-45EA-A26D-A1A68EF53DDE}" destId="{1C3052D7-F378-4E8D-994F-0076C20216F5}" srcOrd="0" destOrd="0" presId="urn:microsoft.com/office/officeart/2005/8/layout/hierarchy6"/>
    <dgm:cxn modelId="{24A2DB77-D0E5-46C5-88FD-B2E78BF4E147}" srcId="{179DA263-B64B-45EA-A26D-A1A68EF53DDE}" destId="{30878200-D463-4D83-B367-ABF42214E5A5}" srcOrd="0" destOrd="0" parTransId="{AE5CDF23-B456-41EA-9B33-8EA0E2A08F5A}" sibTransId="{0BDD437B-F605-4424-8E71-16C45DDFB2E5}"/>
    <dgm:cxn modelId="{D5125421-1A9A-4516-B2B3-BFC12AFB2C24}" srcId="{2441BBF4-CA98-4566-90DA-2CC8586B2302}" destId="{179DA263-B64B-45EA-A26D-A1A68EF53DDE}" srcOrd="1" destOrd="0" parTransId="{AEF1524F-24F1-455B-8B80-181A7CEAFA60}" sibTransId="{9CFD51E0-0F59-4477-8713-3FDA8CF7EC3E}"/>
    <dgm:cxn modelId="{1391FAED-8DAB-4536-A4A0-9D73CC13919A}" type="presOf" srcId="{30CF2B45-2A5E-493D-9C49-D70D759BB98B}" destId="{F82E2D0C-142E-49D7-88AC-5CBE19327FB4}" srcOrd="0" destOrd="0" presId="urn:microsoft.com/office/officeart/2005/8/layout/hierarchy6"/>
    <dgm:cxn modelId="{D9106F75-95D2-473C-A829-E9BC0BD2CF30}" type="presOf" srcId="{374A34B7-43B8-4E40-8B81-0895858EDF58}" destId="{FE875148-EFE5-42B5-A310-58920456F22F}" srcOrd="0" destOrd="0" presId="urn:microsoft.com/office/officeart/2005/8/layout/hierarchy6"/>
    <dgm:cxn modelId="{A1038CE1-216F-4F21-8A6A-44ACF0DBF1C2}" type="presOf" srcId="{6656C1F8-27B4-41C6-9671-A5860307B2A0}" destId="{6ABD8B59-45BF-4CCA-A7AD-1595EB866A39}" srcOrd="0" destOrd="0" presId="urn:microsoft.com/office/officeart/2005/8/layout/hierarchy6"/>
    <dgm:cxn modelId="{99E02747-AFAB-4C1D-92E3-B5E91127AF95}" type="presOf" srcId="{4D9213BB-825D-4F12-8C68-D2FA2BB861B7}" destId="{43A22EC0-9BBC-4F35-9F0D-4E0206F5C1D1}" srcOrd="0" destOrd="0" presId="urn:microsoft.com/office/officeart/2005/8/layout/hierarchy6"/>
    <dgm:cxn modelId="{FA21854C-734C-4FFD-A226-B8DEC413769A}" type="presOf" srcId="{AE5CDF23-B456-41EA-9B33-8EA0E2A08F5A}" destId="{A633C917-0A54-498A-BF32-5A75EB4D7993}" srcOrd="0" destOrd="0" presId="urn:microsoft.com/office/officeart/2005/8/layout/hierarchy6"/>
    <dgm:cxn modelId="{4D7601FE-31F2-49A8-8A16-DD80D1D6E22F}" srcId="{F885BB1D-A3C9-4B9A-9698-1D5B4D3DF375}" destId="{2E2D38AB-324E-4E42-BD5F-0463D11A5216}" srcOrd="1" destOrd="0" parTransId="{FB3AAE0C-1D65-426F-9AD0-552A07F10864}" sibTransId="{A1B39DE0-1A5D-4D17-96A9-5E8EDCE67F79}"/>
    <dgm:cxn modelId="{EE337D76-E049-4D98-AC12-703B52B4A26C}" type="presOf" srcId="{DB3A2D12-896D-4F39-AFBD-7370690D6FBD}" destId="{594BC797-4A6E-4178-8A95-26ED30CB450C}" srcOrd="0" destOrd="0" presId="urn:microsoft.com/office/officeart/2005/8/layout/hierarchy6"/>
    <dgm:cxn modelId="{DB2A8DD8-F07B-48F9-A274-A0E0207212A6}" type="presOf" srcId="{AEF1524F-24F1-455B-8B80-181A7CEAFA60}" destId="{F1274C9E-EF47-48CA-8EB6-12AFD2ECC14C}" srcOrd="0" destOrd="0" presId="urn:microsoft.com/office/officeart/2005/8/layout/hierarchy6"/>
    <dgm:cxn modelId="{86D72F56-1882-4B91-8C51-634A4A7A32F8}" srcId="{2E2D38AB-324E-4E42-BD5F-0463D11A5216}" destId="{13D68364-F939-47DA-9FE9-734B142A4288}" srcOrd="0" destOrd="0" parTransId="{304B7BD2-6746-4F07-AC9D-A3A282B20E72}" sibTransId="{D31624E0-DEB0-40E7-AEC2-7A4EDD38D26A}"/>
    <dgm:cxn modelId="{5BA1E739-4EF4-4021-9B36-BE21E4F9A753}" type="presOf" srcId="{30878200-D463-4D83-B367-ABF42214E5A5}" destId="{8E43F279-6C37-48B6-BFB6-7CF1B29A7A07}" srcOrd="0" destOrd="0" presId="urn:microsoft.com/office/officeart/2005/8/layout/hierarchy6"/>
    <dgm:cxn modelId="{EA1377B9-9B80-4BDC-BD1E-5FF1EF4BD3D1}" type="presOf" srcId="{FB3AAE0C-1D65-426F-9AD0-552A07F10864}" destId="{DF817522-61AF-4191-92E4-26B3F408BF96}" srcOrd="0" destOrd="0" presId="urn:microsoft.com/office/officeart/2005/8/layout/hierarchy6"/>
    <dgm:cxn modelId="{ED58BFBF-DD6C-4AC6-8A04-11AF55AEE485}" srcId="{70C66490-98D3-498E-9EE8-CF84656FE144}" destId="{18BD99E7-3700-41F8-BA05-FFD5B070B427}" srcOrd="0" destOrd="0" parTransId="{66F45423-807E-485A-9C66-6D4FF40ED2E0}" sibTransId="{A4C91E18-6A0C-4699-B783-A43908EE3E52}"/>
    <dgm:cxn modelId="{E71471C8-E551-41FB-AE5C-489560626370}" type="presParOf" srcId="{79C360F2-15D9-440A-9C95-81461F069EDF}" destId="{51E7F5A5-98D7-43E8-8B81-A176A92023A3}" srcOrd="0" destOrd="0" presId="urn:microsoft.com/office/officeart/2005/8/layout/hierarchy6"/>
    <dgm:cxn modelId="{8BC71844-BA19-4BC0-8E53-E29E17B202EA}" type="presParOf" srcId="{51E7F5A5-98D7-43E8-8B81-A176A92023A3}" destId="{B8480C8E-0AC9-4039-B800-4202BEAFE752}" srcOrd="0" destOrd="0" presId="urn:microsoft.com/office/officeart/2005/8/layout/hierarchy6"/>
    <dgm:cxn modelId="{AA108B20-589F-4758-A8C6-D8F61AA8E8C7}" type="presParOf" srcId="{B8480C8E-0AC9-4039-B800-4202BEAFE752}" destId="{C054F3F2-4566-4124-A279-65952A138C03}" srcOrd="0" destOrd="0" presId="urn:microsoft.com/office/officeart/2005/8/layout/hierarchy6"/>
    <dgm:cxn modelId="{9DF6BAC3-7967-4890-B7E8-DBE9FE9F98C3}" type="presParOf" srcId="{C054F3F2-4566-4124-A279-65952A138C03}" destId="{E7BAD8D4-7923-4318-AC16-83051B0FB732}" srcOrd="0" destOrd="0" presId="urn:microsoft.com/office/officeart/2005/8/layout/hierarchy6"/>
    <dgm:cxn modelId="{52DDE955-7DAE-4681-9DF7-A47E69334248}" type="presParOf" srcId="{C054F3F2-4566-4124-A279-65952A138C03}" destId="{76361277-285B-4AF2-809C-AD29D89E001B}" srcOrd="1" destOrd="0" presId="urn:microsoft.com/office/officeart/2005/8/layout/hierarchy6"/>
    <dgm:cxn modelId="{5D5F0E06-B2A7-492A-B8CC-60105345871D}" type="presParOf" srcId="{76361277-285B-4AF2-809C-AD29D89E001B}" destId="{FE875148-EFE5-42B5-A310-58920456F22F}" srcOrd="0" destOrd="0" presId="urn:microsoft.com/office/officeart/2005/8/layout/hierarchy6"/>
    <dgm:cxn modelId="{E1456C14-0055-4507-B3DA-B18CA3890C22}" type="presParOf" srcId="{76361277-285B-4AF2-809C-AD29D89E001B}" destId="{92568255-362B-41FB-A2E9-F3ABA1F4F568}" srcOrd="1" destOrd="0" presId="urn:microsoft.com/office/officeart/2005/8/layout/hierarchy6"/>
    <dgm:cxn modelId="{C7CF603D-8C51-46FD-96FC-8980A0C4DE18}" type="presParOf" srcId="{92568255-362B-41FB-A2E9-F3ABA1F4F568}" destId="{64EC0E6A-2287-4842-A8CD-9AB2E21AB02C}" srcOrd="0" destOrd="0" presId="urn:microsoft.com/office/officeart/2005/8/layout/hierarchy6"/>
    <dgm:cxn modelId="{E99724B0-F0C3-4DED-BB51-6E40A5BFA227}" type="presParOf" srcId="{92568255-362B-41FB-A2E9-F3ABA1F4F568}" destId="{7D59D6DA-DD1E-4813-A668-445406DD49A3}" srcOrd="1" destOrd="0" presId="urn:microsoft.com/office/officeart/2005/8/layout/hierarchy6"/>
    <dgm:cxn modelId="{4A5B1CA8-8989-4A8A-9E7D-BC0D0596EA8F}" type="presParOf" srcId="{7D59D6DA-DD1E-4813-A668-445406DD49A3}" destId="{81C561BC-EE97-40F8-86C7-EBB2BB7C45D1}" srcOrd="0" destOrd="0" presId="urn:microsoft.com/office/officeart/2005/8/layout/hierarchy6"/>
    <dgm:cxn modelId="{1C5AED33-D669-4CB8-B20E-663B0C3EA53C}" type="presParOf" srcId="{7D59D6DA-DD1E-4813-A668-445406DD49A3}" destId="{D0D53BD2-000F-427D-B368-580CA41280E6}" srcOrd="1" destOrd="0" presId="urn:microsoft.com/office/officeart/2005/8/layout/hierarchy6"/>
    <dgm:cxn modelId="{0DA19AEB-1869-469E-BEF5-7C1EB8D23D7B}" type="presParOf" srcId="{D0D53BD2-000F-427D-B368-580CA41280E6}" destId="{43A22EC0-9BBC-4F35-9F0D-4E0206F5C1D1}" srcOrd="0" destOrd="0" presId="urn:microsoft.com/office/officeart/2005/8/layout/hierarchy6"/>
    <dgm:cxn modelId="{A7A05B6F-D02C-4049-8F9F-12E53BEB63A0}" type="presParOf" srcId="{D0D53BD2-000F-427D-B368-580CA41280E6}" destId="{F7E69DD0-EA43-46CB-95F9-24E9D226A6E9}" srcOrd="1" destOrd="0" presId="urn:microsoft.com/office/officeart/2005/8/layout/hierarchy6"/>
    <dgm:cxn modelId="{ACFED79D-443F-4408-8EFB-6027211D5159}" type="presParOf" srcId="{F7E69DD0-EA43-46CB-95F9-24E9D226A6E9}" destId="{6ABD8B59-45BF-4CCA-A7AD-1595EB866A39}" srcOrd="0" destOrd="0" presId="urn:microsoft.com/office/officeart/2005/8/layout/hierarchy6"/>
    <dgm:cxn modelId="{8682EBB9-7F10-4542-88EF-8655FFB53FE0}" type="presParOf" srcId="{F7E69DD0-EA43-46CB-95F9-24E9D226A6E9}" destId="{E80E3A60-696E-457D-8EC2-53892D828210}" srcOrd="1" destOrd="0" presId="urn:microsoft.com/office/officeart/2005/8/layout/hierarchy6"/>
    <dgm:cxn modelId="{1EB7B044-415C-48AB-AAEB-5898D6FD6BDB}" type="presParOf" srcId="{E80E3A60-696E-457D-8EC2-53892D828210}" destId="{04F69024-203A-4D8F-9688-F32B08EABFCB}" srcOrd="0" destOrd="0" presId="urn:microsoft.com/office/officeart/2005/8/layout/hierarchy6"/>
    <dgm:cxn modelId="{F38DB642-8C79-448A-A85E-DE91935F835E}" type="presParOf" srcId="{E80E3A60-696E-457D-8EC2-53892D828210}" destId="{002F72AA-B29F-4E72-9B44-2B8538043EE5}" srcOrd="1" destOrd="0" presId="urn:microsoft.com/office/officeart/2005/8/layout/hierarchy6"/>
    <dgm:cxn modelId="{36AE6C09-E1D1-4764-9D5E-D8BCC138E4BF}" type="presParOf" srcId="{7D59D6DA-DD1E-4813-A668-445406DD49A3}" destId="{DF817522-61AF-4191-92E4-26B3F408BF96}" srcOrd="2" destOrd="0" presId="urn:microsoft.com/office/officeart/2005/8/layout/hierarchy6"/>
    <dgm:cxn modelId="{D62EC880-4029-49A9-9335-5032021F8E64}" type="presParOf" srcId="{7D59D6DA-DD1E-4813-A668-445406DD49A3}" destId="{7120B3E8-716C-447C-937D-217F54F89E7A}" srcOrd="3" destOrd="0" presId="urn:microsoft.com/office/officeart/2005/8/layout/hierarchy6"/>
    <dgm:cxn modelId="{59E90EF1-D04E-4F31-A40D-5CFACFD9985A}" type="presParOf" srcId="{7120B3E8-716C-447C-937D-217F54F89E7A}" destId="{01D741E6-D7C3-43C4-815F-9709A27CDFB0}" srcOrd="0" destOrd="0" presId="urn:microsoft.com/office/officeart/2005/8/layout/hierarchy6"/>
    <dgm:cxn modelId="{06B96951-CAB9-436E-A026-EFDDA2B9114E}" type="presParOf" srcId="{7120B3E8-716C-447C-937D-217F54F89E7A}" destId="{C5C6635D-40BA-4574-8477-B67E66A9406C}" srcOrd="1" destOrd="0" presId="urn:microsoft.com/office/officeart/2005/8/layout/hierarchy6"/>
    <dgm:cxn modelId="{2160A057-27C0-4ABE-A3B3-7222B95DDF2B}" type="presParOf" srcId="{C5C6635D-40BA-4574-8477-B67E66A9406C}" destId="{350A56FE-3311-4ED8-B6D4-9EEC77F5C0C7}" srcOrd="0" destOrd="0" presId="urn:microsoft.com/office/officeart/2005/8/layout/hierarchy6"/>
    <dgm:cxn modelId="{AA6D88BC-9A66-40A0-ADB8-6EE8211F72AD}" type="presParOf" srcId="{C5C6635D-40BA-4574-8477-B67E66A9406C}" destId="{3676AF12-CB46-4021-8D39-1B20E0D57565}" srcOrd="1" destOrd="0" presId="urn:microsoft.com/office/officeart/2005/8/layout/hierarchy6"/>
    <dgm:cxn modelId="{8A27A5E1-ACA0-413E-A0AC-721D95DE40EC}" type="presParOf" srcId="{3676AF12-CB46-4021-8D39-1B20E0D57565}" destId="{C4CBCF3E-E3B8-4D01-AE23-58C30552DF1A}" srcOrd="0" destOrd="0" presId="urn:microsoft.com/office/officeart/2005/8/layout/hierarchy6"/>
    <dgm:cxn modelId="{A43F78A6-1ACD-4F7C-BD15-700B6005B2E7}" type="presParOf" srcId="{3676AF12-CB46-4021-8D39-1B20E0D57565}" destId="{BABAC546-2216-48EE-BF78-075C7DB6E3B8}" srcOrd="1" destOrd="0" presId="urn:microsoft.com/office/officeart/2005/8/layout/hierarchy6"/>
    <dgm:cxn modelId="{83B2F3E9-3C1A-4510-8C24-F9512DB8A616}" type="presParOf" srcId="{76361277-285B-4AF2-809C-AD29D89E001B}" destId="{DC6B4087-AAB4-44BA-8C35-18E2266252DD}" srcOrd="2" destOrd="0" presId="urn:microsoft.com/office/officeart/2005/8/layout/hierarchy6"/>
    <dgm:cxn modelId="{B878B4CA-4B28-4F05-A0F5-9DF370A053E9}" type="presParOf" srcId="{76361277-285B-4AF2-809C-AD29D89E001B}" destId="{C37BCE48-D2B3-4DE4-B727-EF136725C204}" srcOrd="3" destOrd="0" presId="urn:microsoft.com/office/officeart/2005/8/layout/hierarchy6"/>
    <dgm:cxn modelId="{CF6EAB0F-FB1E-43A9-8AF0-08DE05F991E7}" type="presParOf" srcId="{C37BCE48-D2B3-4DE4-B727-EF136725C204}" destId="{88F59B9D-BBCD-4436-B2BF-101B199401DD}" srcOrd="0" destOrd="0" presId="urn:microsoft.com/office/officeart/2005/8/layout/hierarchy6"/>
    <dgm:cxn modelId="{325BB47C-AFD9-4876-94BA-0C8D0F483CA6}" type="presParOf" srcId="{C37BCE48-D2B3-4DE4-B727-EF136725C204}" destId="{5A78420A-316E-4302-A5FF-FD3BAA7ED4AA}" srcOrd="1" destOrd="0" presId="urn:microsoft.com/office/officeart/2005/8/layout/hierarchy6"/>
    <dgm:cxn modelId="{163BC09F-60BA-4512-98C5-436C82753DAC}" type="presParOf" srcId="{5A78420A-316E-4302-A5FF-FD3BAA7ED4AA}" destId="{594BC797-4A6E-4178-8A95-26ED30CB450C}" srcOrd="0" destOrd="0" presId="urn:microsoft.com/office/officeart/2005/8/layout/hierarchy6"/>
    <dgm:cxn modelId="{34317AE1-998E-477F-AA18-C1244C318C8C}" type="presParOf" srcId="{5A78420A-316E-4302-A5FF-FD3BAA7ED4AA}" destId="{1ED9B2D1-A3AB-4862-8E62-1F921B0F7341}" srcOrd="1" destOrd="0" presId="urn:microsoft.com/office/officeart/2005/8/layout/hierarchy6"/>
    <dgm:cxn modelId="{E09CD152-2F16-4AA3-A294-B96D2AB761D3}" type="presParOf" srcId="{1ED9B2D1-A3AB-4862-8E62-1F921B0F7341}" destId="{F82E2D0C-142E-49D7-88AC-5CBE19327FB4}" srcOrd="0" destOrd="0" presId="urn:microsoft.com/office/officeart/2005/8/layout/hierarchy6"/>
    <dgm:cxn modelId="{E0A01347-EAFE-4352-955D-F45CD6CE96B9}" type="presParOf" srcId="{1ED9B2D1-A3AB-4862-8E62-1F921B0F7341}" destId="{6CC6F212-A2B1-49E3-B350-2459461B439A}" srcOrd="1" destOrd="0" presId="urn:microsoft.com/office/officeart/2005/8/layout/hierarchy6"/>
    <dgm:cxn modelId="{D79DF541-5BE7-45E4-8D3D-BAD2FBD3DBD3}" type="presParOf" srcId="{5A78420A-316E-4302-A5FF-FD3BAA7ED4AA}" destId="{F1274C9E-EF47-48CA-8EB6-12AFD2ECC14C}" srcOrd="2" destOrd="0" presId="urn:microsoft.com/office/officeart/2005/8/layout/hierarchy6"/>
    <dgm:cxn modelId="{3BD5E4B7-B428-4EEE-8351-1694F447B524}" type="presParOf" srcId="{5A78420A-316E-4302-A5FF-FD3BAA7ED4AA}" destId="{3184F153-4FA1-499B-A13E-7A34291E91F0}" srcOrd="3" destOrd="0" presId="urn:microsoft.com/office/officeart/2005/8/layout/hierarchy6"/>
    <dgm:cxn modelId="{1D49EA36-516F-42F9-9880-EB0A5CF16114}" type="presParOf" srcId="{3184F153-4FA1-499B-A13E-7A34291E91F0}" destId="{1C3052D7-F378-4E8D-994F-0076C20216F5}" srcOrd="0" destOrd="0" presId="urn:microsoft.com/office/officeart/2005/8/layout/hierarchy6"/>
    <dgm:cxn modelId="{FFBCEDC3-2053-4BEE-98B6-642DF2DFB1D6}" type="presParOf" srcId="{3184F153-4FA1-499B-A13E-7A34291E91F0}" destId="{CC0E68AC-E69B-4081-A11E-22BA2FA93FA4}" srcOrd="1" destOrd="0" presId="urn:microsoft.com/office/officeart/2005/8/layout/hierarchy6"/>
    <dgm:cxn modelId="{1944A31A-AC58-4422-900A-F4E160637F3E}" type="presParOf" srcId="{CC0E68AC-E69B-4081-A11E-22BA2FA93FA4}" destId="{A633C917-0A54-498A-BF32-5A75EB4D7993}" srcOrd="0" destOrd="0" presId="urn:microsoft.com/office/officeart/2005/8/layout/hierarchy6"/>
    <dgm:cxn modelId="{104A4013-7C70-4046-87ED-9424F6124B9A}" type="presParOf" srcId="{CC0E68AC-E69B-4081-A11E-22BA2FA93FA4}" destId="{D9CF1D1B-A6F2-41A6-BAC7-C199628BA842}" srcOrd="1" destOrd="0" presId="urn:microsoft.com/office/officeart/2005/8/layout/hierarchy6"/>
    <dgm:cxn modelId="{446DD790-0071-489F-BE8C-3FEC121BE90C}" type="presParOf" srcId="{D9CF1D1B-A6F2-41A6-BAC7-C199628BA842}" destId="{8E43F279-6C37-48B6-BFB6-7CF1B29A7A07}" srcOrd="0" destOrd="0" presId="urn:microsoft.com/office/officeart/2005/8/layout/hierarchy6"/>
    <dgm:cxn modelId="{F248E2C7-7379-4D00-ACAC-AAD04AB19015}" type="presParOf" srcId="{D9CF1D1B-A6F2-41A6-BAC7-C199628BA842}" destId="{A9D16421-195C-4F44-B9D6-F76CFA85670B}" srcOrd="1" destOrd="0" presId="urn:microsoft.com/office/officeart/2005/8/layout/hierarchy6"/>
    <dgm:cxn modelId="{35C27FB0-DA73-40E9-8C30-55DC5128B095}" type="presParOf" srcId="{79C360F2-15D9-440A-9C95-81461F069EDF}" destId="{9AA7D307-DA09-49AC-B81C-685083E382AD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FED0B2D-460B-4F12-A0FE-8E3B989FC0A6}" type="doc">
      <dgm:prSet loTypeId="urn:microsoft.com/office/officeart/2005/8/layout/matrix1" loCatId="matrix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s-EC"/>
        </a:p>
      </dgm:t>
    </dgm:pt>
    <dgm:pt modelId="{07750064-630C-44BE-AD9B-849DD300F952}">
      <dgm:prSet phldrT="[Texto]"/>
      <dgm:spPr/>
      <dgm:t>
        <a:bodyPr/>
        <a:lstStyle/>
        <a:p>
          <a:r>
            <a:rPr lang="es-EC" dirty="0" smtClean="0"/>
            <a:t>INVESTIGACIÓN</a:t>
          </a:r>
          <a:endParaRPr lang="es-EC" dirty="0"/>
        </a:p>
      </dgm:t>
    </dgm:pt>
    <dgm:pt modelId="{8399E574-BF6E-468F-9ACF-4A3D63F15EFE}" type="parTrans" cxnId="{542A83DD-1924-4C6E-BE45-03B77BCB8C52}">
      <dgm:prSet/>
      <dgm:spPr/>
      <dgm:t>
        <a:bodyPr/>
        <a:lstStyle/>
        <a:p>
          <a:endParaRPr lang="es-EC"/>
        </a:p>
      </dgm:t>
    </dgm:pt>
    <dgm:pt modelId="{D494806F-760D-465B-9C31-4B2248139D95}" type="sibTrans" cxnId="{542A83DD-1924-4C6E-BE45-03B77BCB8C52}">
      <dgm:prSet/>
      <dgm:spPr/>
      <dgm:t>
        <a:bodyPr/>
        <a:lstStyle/>
        <a:p>
          <a:endParaRPr lang="es-EC"/>
        </a:p>
      </dgm:t>
    </dgm:pt>
    <dgm:pt modelId="{ABADD910-B642-47AF-A0BB-B6E556DE6565}">
      <dgm:prSet phldrT="[Texto]" custT="1"/>
      <dgm:spPr/>
      <dgm:t>
        <a:bodyPr/>
        <a:lstStyle/>
        <a:p>
          <a:pPr algn="ctr"/>
          <a:r>
            <a:rPr lang="es-EC" sz="1600" dirty="0" smtClean="0"/>
            <a:t>MINISTERIAL</a:t>
          </a:r>
        </a:p>
        <a:p>
          <a:pPr algn="l"/>
          <a:r>
            <a:rPr lang="es-EC" sz="1600" dirty="0" smtClean="0"/>
            <a:t>- Mapa histórico de deforestación</a:t>
          </a:r>
        </a:p>
        <a:p>
          <a:pPr algn="l"/>
          <a:r>
            <a:rPr lang="es-EC" sz="1600" dirty="0" smtClean="0"/>
            <a:t>- Mapa de vegetación</a:t>
          </a:r>
        </a:p>
        <a:p>
          <a:pPr algn="l"/>
          <a:r>
            <a:rPr lang="es-EC" sz="1600" dirty="0" smtClean="0"/>
            <a:t>- Instituto Nacional de Biodiversidad</a:t>
          </a:r>
          <a:endParaRPr lang="es-EC" sz="1600" dirty="0"/>
        </a:p>
      </dgm:t>
    </dgm:pt>
    <dgm:pt modelId="{324D9383-960C-4565-B4F3-9FDA342EF749}" type="parTrans" cxnId="{84D302FA-128B-447C-A4AB-8D7AEDCE9F75}">
      <dgm:prSet/>
      <dgm:spPr/>
      <dgm:t>
        <a:bodyPr/>
        <a:lstStyle/>
        <a:p>
          <a:endParaRPr lang="es-EC"/>
        </a:p>
      </dgm:t>
    </dgm:pt>
    <dgm:pt modelId="{16EB1353-20C2-4217-ABEA-31C54A752CEC}" type="sibTrans" cxnId="{84D302FA-128B-447C-A4AB-8D7AEDCE9F75}">
      <dgm:prSet/>
      <dgm:spPr/>
      <dgm:t>
        <a:bodyPr/>
        <a:lstStyle/>
        <a:p>
          <a:endParaRPr lang="es-EC"/>
        </a:p>
      </dgm:t>
    </dgm:pt>
    <dgm:pt modelId="{53F99B31-1B74-4049-B889-5DB88DDE133D}">
      <dgm:prSet phldrT="[Texto]" custT="1"/>
      <dgm:spPr/>
      <dgm:t>
        <a:bodyPr/>
        <a:lstStyle/>
        <a:p>
          <a:pPr algn="ctr"/>
          <a:r>
            <a:rPr lang="es-EC" sz="1400" dirty="0" smtClean="0"/>
            <a:t>MULTISECTORIAL</a:t>
          </a:r>
        </a:p>
        <a:p>
          <a:pPr algn="l"/>
          <a:r>
            <a:rPr lang="es-EC" sz="1400" dirty="0" smtClean="0"/>
            <a:t>- BIOYAS</a:t>
          </a:r>
        </a:p>
        <a:p>
          <a:pPr algn="l"/>
          <a:r>
            <a:rPr lang="es-EC" sz="1400" dirty="0" smtClean="0"/>
            <a:t>- Arca de Noé</a:t>
          </a:r>
        </a:p>
        <a:p>
          <a:pPr algn="l"/>
          <a:r>
            <a:rPr lang="es-EC" sz="1400" dirty="0" smtClean="0"/>
            <a:t>- Monitoreo biológico de especies emblemáticas</a:t>
          </a:r>
        </a:p>
        <a:p>
          <a:pPr algn="l"/>
          <a:r>
            <a:rPr lang="es-EC" sz="1400" dirty="0" smtClean="0"/>
            <a:t>- Desarrollo del enfoque de manejo de paisajes</a:t>
          </a:r>
          <a:endParaRPr lang="es-EC" sz="1100" dirty="0"/>
        </a:p>
      </dgm:t>
    </dgm:pt>
    <dgm:pt modelId="{81949AC8-A64A-4B88-B13F-EA8FB7C72DEB}" type="parTrans" cxnId="{298763A0-5F38-4C20-B9D5-B4917165A529}">
      <dgm:prSet/>
      <dgm:spPr/>
      <dgm:t>
        <a:bodyPr/>
        <a:lstStyle/>
        <a:p>
          <a:endParaRPr lang="es-EC"/>
        </a:p>
      </dgm:t>
    </dgm:pt>
    <dgm:pt modelId="{317EE6E1-0E6E-438D-8D20-63DC6A1EB07B}" type="sibTrans" cxnId="{298763A0-5F38-4C20-B9D5-B4917165A529}">
      <dgm:prSet/>
      <dgm:spPr/>
      <dgm:t>
        <a:bodyPr/>
        <a:lstStyle/>
        <a:p>
          <a:endParaRPr lang="es-EC"/>
        </a:p>
      </dgm:t>
    </dgm:pt>
    <dgm:pt modelId="{6FE463AD-56DD-458F-B9B9-E50D28AA9DC9}">
      <dgm:prSet phldrT="[Texto]"/>
      <dgm:spPr/>
      <dgm:t>
        <a:bodyPr/>
        <a:lstStyle/>
        <a:p>
          <a:pPr algn="ctr"/>
          <a:r>
            <a:rPr lang="es-EC" dirty="0" smtClean="0"/>
            <a:t>COORDINADA</a:t>
          </a:r>
        </a:p>
        <a:p>
          <a:pPr algn="l"/>
          <a:r>
            <a:rPr lang="es-EC" dirty="0" smtClean="0"/>
            <a:t>- Estación científica Tiputini (USFQ)</a:t>
          </a:r>
        </a:p>
        <a:p>
          <a:pPr algn="l"/>
          <a:r>
            <a:rPr lang="es-EC" dirty="0" smtClean="0"/>
            <a:t>-Estación científica Yasuní (PUCE)</a:t>
          </a:r>
        </a:p>
        <a:p>
          <a:pPr algn="l"/>
          <a:r>
            <a:rPr lang="es-EC" dirty="0" smtClean="0"/>
            <a:t>- WCS</a:t>
          </a:r>
        </a:p>
        <a:p>
          <a:pPr algn="ctr"/>
          <a:endParaRPr lang="es-EC" dirty="0"/>
        </a:p>
      </dgm:t>
    </dgm:pt>
    <dgm:pt modelId="{71BC8668-664F-4AF1-AA6D-5FF9F27F7511}" type="parTrans" cxnId="{152EB4AF-3F18-40F6-9218-E5115426E7E6}">
      <dgm:prSet/>
      <dgm:spPr/>
      <dgm:t>
        <a:bodyPr/>
        <a:lstStyle/>
        <a:p>
          <a:endParaRPr lang="es-EC"/>
        </a:p>
      </dgm:t>
    </dgm:pt>
    <dgm:pt modelId="{B74770F5-22BA-4CCF-A147-8514DF0F95E8}" type="sibTrans" cxnId="{152EB4AF-3F18-40F6-9218-E5115426E7E6}">
      <dgm:prSet/>
      <dgm:spPr/>
      <dgm:t>
        <a:bodyPr/>
        <a:lstStyle/>
        <a:p>
          <a:endParaRPr lang="es-EC"/>
        </a:p>
      </dgm:t>
    </dgm:pt>
    <dgm:pt modelId="{CE7B6D9C-4395-41C4-8225-A898BFDC580B}">
      <dgm:prSet phldrT="[Texto]"/>
      <dgm:spPr/>
      <dgm:t>
        <a:bodyPr/>
        <a:lstStyle/>
        <a:p>
          <a:pPr algn="ctr"/>
          <a:r>
            <a:rPr lang="es-EC" dirty="0" smtClean="0"/>
            <a:t>ACADÉMICA Y AMBIENTAL</a:t>
          </a:r>
        </a:p>
        <a:p>
          <a:pPr algn="l"/>
          <a:r>
            <a:rPr lang="es-EC" dirty="0" smtClean="0"/>
            <a:t>13 investigaciones sobre biodiversidad en los últimos 6 meses</a:t>
          </a:r>
        </a:p>
        <a:p>
          <a:pPr algn="l"/>
          <a:endParaRPr lang="es-EC" dirty="0"/>
        </a:p>
      </dgm:t>
    </dgm:pt>
    <dgm:pt modelId="{C414179B-864D-4DFB-AEE6-5575210988D9}" type="parTrans" cxnId="{95CD2089-5032-4F65-BEF4-9902B7E5B76E}">
      <dgm:prSet/>
      <dgm:spPr/>
      <dgm:t>
        <a:bodyPr/>
        <a:lstStyle/>
        <a:p>
          <a:endParaRPr lang="es-EC"/>
        </a:p>
      </dgm:t>
    </dgm:pt>
    <dgm:pt modelId="{525600B8-2CF6-401A-8FB1-CF1121898326}" type="sibTrans" cxnId="{95CD2089-5032-4F65-BEF4-9902B7E5B76E}">
      <dgm:prSet/>
      <dgm:spPr/>
      <dgm:t>
        <a:bodyPr/>
        <a:lstStyle/>
        <a:p>
          <a:endParaRPr lang="es-EC"/>
        </a:p>
      </dgm:t>
    </dgm:pt>
    <dgm:pt modelId="{C11DE93D-ED29-477A-A4F7-07C90192B1B3}" type="pres">
      <dgm:prSet presAssocID="{2FED0B2D-460B-4F12-A0FE-8E3B989FC0A6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2E2FAF0-B0C0-47CB-8CE8-75C7CD808E3B}" type="pres">
      <dgm:prSet presAssocID="{2FED0B2D-460B-4F12-A0FE-8E3B989FC0A6}" presName="matrix" presStyleCnt="0"/>
      <dgm:spPr/>
    </dgm:pt>
    <dgm:pt modelId="{1F9B16BC-C613-4D52-8700-092F3AAD6DFC}" type="pres">
      <dgm:prSet presAssocID="{2FED0B2D-460B-4F12-A0FE-8E3B989FC0A6}" presName="tile1" presStyleLbl="node1" presStyleIdx="0" presStyleCnt="4"/>
      <dgm:spPr/>
      <dgm:t>
        <a:bodyPr/>
        <a:lstStyle/>
        <a:p>
          <a:endParaRPr lang="es-EC"/>
        </a:p>
      </dgm:t>
    </dgm:pt>
    <dgm:pt modelId="{C205CA1E-E168-4D35-83D2-CA4DA3E195DE}" type="pres">
      <dgm:prSet presAssocID="{2FED0B2D-460B-4F12-A0FE-8E3B989FC0A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ECF7808-8FFF-4E51-A7AD-795D6DC89A54}" type="pres">
      <dgm:prSet presAssocID="{2FED0B2D-460B-4F12-A0FE-8E3B989FC0A6}" presName="tile2" presStyleLbl="node1" presStyleIdx="1" presStyleCnt="4"/>
      <dgm:spPr/>
      <dgm:t>
        <a:bodyPr/>
        <a:lstStyle/>
        <a:p>
          <a:endParaRPr lang="es-EC"/>
        </a:p>
      </dgm:t>
    </dgm:pt>
    <dgm:pt modelId="{740C05A8-A052-4AD8-8A74-CC3753C42EC1}" type="pres">
      <dgm:prSet presAssocID="{2FED0B2D-460B-4F12-A0FE-8E3B989FC0A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266F917-6E63-4225-B4BF-A8341BF87EAC}" type="pres">
      <dgm:prSet presAssocID="{2FED0B2D-460B-4F12-A0FE-8E3B989FC0A6}" presName="tile3" presStyleLbl="node1" presStyleIdx="2" presStyleCnt="4"/>
      <dgm:spPr/>
      <dgm:t>
        <a:bodyPr/>
        <a:lstStyle/>
        <a:p>
          <a:endParaRPr lang="es-EC"/>
        </a:p>
      </dgm:t>
    </dgm:pt>
    <dgm:pt modelId="{40771250-8DC3-4519-BD59-9A6049BC7581}" type="pres">
      <dgm:prSet presAssocID="{2FED0B2D-460B-4F12-A0FE-8E3B989FC0A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348D52E-6590-4E67-911E-F03795AC37BD}" type="pres">
      <dgm:prSet presAssocID="{2FED0B2D-460B-4F12-A0FE-8E3B989FC0A6}" presName="tile4" presStyleLbl="node1" presStyleIdx="3" presStyleCnt="4"/>
      <dgm:spPr/>
      <dgm:t>
        <a:bodyPr/>
        <a:lstStyle/>
        <a:p>
          <a:endParaRPr lang="es-EC"/>
        </a:p>
      </dgm:t>
    </dgm:pt>
    <dgm:pt modelId="{96141C00-6D29-46A8-AE16-859C2D16B816}" type="pres">
      <dgm:prSet presAssocID="{2FED0B2D-460B-4F12-A0FE-8E3B989FC0A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EA4423D-DF11-4C1D-8C94-0B36EE9D5938}" type="pres">
      <dgm:prSet presAssocID="{2FED0B2D-460B-4F12-A0FE-8E3B989FC0A6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EC"/>
        </a:p>
      </dgm:t>
    </dgm:pt>
  </dgm:ptLst>
  <dgm:cxnLst>
    <dgm:cxn modelId="{298763A0-5F38-4C20-B9D5-B4917165A529}" srcId="{07750064-630C-44BE-AD9B-849DD300F952}" destId="{53F99B31-1B74-4049-B889-5DB88DDE133D}" srcOrd="1" destOrd="0" parTransId="{81949AC8-A64A-4B88-B13F-EA8FB7C72DEB}" sibTransId="{317EE6E1-0E6E-438D-8D20-63DC6A1EB07B}"/>
    <dgm:cxn modelId="{C7EEDC07-F8DC-4A4C-BBDD-1B383D7976E5}" type="presOf" srcId="{07750064-630C-44BE-AD9B-849DD300F952}" destId="{CEA4423D-DF11-4C1D-8C94-0B36EE9D5938}" srcOrd="0" destOrd="0" presId="urn:microsoft.com/office/officeart/2005/8/layout/matrix1"/>
    <dgm:cxn modelId="{95CD2089-5032-4F65-BEF4-9902B7E5B76E}" srcId="{07750064-630C-44BE-AD9B-849DD300F952}" destId="{CE7B6D9C-4395-41C4-8225-A898BFDC580B}" srcOrd="3" destOrd="0" parTransId="{C414179B-864D-4DFB-AEE6-5575210988D9}" sibTransId="{525600B8-2CF6-401A-8FB1-CF1121898326}"/>
    <dgm:cxn modelId="{152EB4AF-3F18-40F6-9218-E5115426E7E6}" srcId="{07750064-630C-44BE-AD9B-849DD300F952}" destId="{6FE463AD-56DD-458F-B9B9-E50D28AA9DC9}" srcOrd="2" destOrd="0" parTransId="{71BC8668-664F-4AF1-AA6D-5FF9F27F7511}" sibTransId="{B74770F5-22BA-4CCF-A147-8514DF0F95E8}"/>
    <dgm:cxn modelId="{F886E696-7721-490E-8894-C0C9346EAAB9}" type="presOf" srcId="{ABADD910-B642-47AF-A0BB-B6E556DE6565}" destId="{C205CA1E-E168-4D35-83D2-CA4DA3E195DE}" srcOrd="1" destOrd="0" presId="urn:microsoft.com/office/officeart/2005/8/layout/matrix1"/>
    <dgm:cxn modelId="{84139124-8B80-401B-B5DA-58B27FFE820E}" type="presOf" srcId="{ABADD910-B642-47AF-A0BB-B6E556DE6565}" destId="{1F9B16BC-C613-4D52-8700-092F3AAD6DFC}" srcOrd="0" destOrd="0" presId="urn:microsoft.com/office/officeart/2005/8/layout/matrix1"/>
    <dgm:cxn modelId="{542A83DD-1924-4C6E-BE45-03B77BCB8C52}" srcId="{2FED0B2D-460B-4F12-A0FE-8E3B989FC0A6}" destId="{07750064-630C-44BE-AD9B-849DD300F952}" srcOrd="0" destOrd="0" parTransId="{8399E574-BF6E-468F-9ACF-4A3D63F15EFE}" sibTransId="{D494806F-760D-465B-9C31-4B2248139D95}"/>
    <dgm:cxn modelId="{5E623533-2981-4AC9-929A-149EBF39244E}" type="presOf" srcId="{6FE463AD-56DD-458F-B9B9-E50D28AA9DC9}" destId="{40771250-8DC3-4519-BD59-9A6049BC7581}" srcOrd="1" destOrd="0" presId="urn:microsoft.com/office/officeart/2005/8/layout/matrix1"/>
    <dgm:cxn modelId="{8A4C0F7C-8DAB-4BE7-958E-B43837EB08BC}" type="presOf" srcId="{53F99B31-1B74-4049-B889-5DB88DDE133D}" destId="{740C05A8-A052-4AD8-8A74-CC3753C42EC1}" srcOrd="1" destOrd="0" presId="urn:microsoft.com/office/officeart/2005/8/layout/matrix1"/>
    <dgm:cxn modelId="{E6BE9DDD-E2EE-47DE-BA22-C4FE5A136BB1}" type="presOf" srcId="{CE7B6D9C-4395-41C4-8225-A898BFDC580B}" destId="{2348D52E-6590-4E67-911E-F03795AC37BD}" srcOrd="0" destOrd="0" presId="urn:microsoft.com/office/officeart/2005/8/layout/matrix1"/>
    <dgm:cxn modelId="{B263FD13-4A6A-43C0-9200-714B5462D8C0}" type="presOf" srcId="{CE7B6D9C-4395-41C4-8225-A898BFDC580B}" destId="{96141C00-6D29-46A8-AE16-859C2D16B816}" srcOrd="1" destOrd="0" presId="urn:microsoft.com/office/officeart/2005/8/layout/matrix1"/>
    <dgm:cxn modelId="{84D302FA-128B-447C-A4AB-8D7AEDCE9F75}" srcId="{07750064-630C-44BE-AD9B-849DD300F952}" destId="{ABADD910-B642-47AF-A0BB-B6E556DE6565}" srcOrd="0" destOrd="0" parTransId="{324D9383-960C-4565-B4F3-9FDA342EF749}" sibTransId="{16EB1353-20C2-4217-ABEA-31C54A752CEC}"/>
    <dgm:cxn modelId="{C2115FCC-EDF4-42D6-B3C2-F43D9F796D4B}" type="presOf" srcId="{2FED0B2D-460B-4F12-A0FE-8E3B989FC0A6}" destId="{C11DE93D-ED29-477A-A4F7-07C90192B1B3}" srcOrd="0" destOrd="0" presId="urn:microsoft.com/office/officeart/2005/8/layout/matrix1"/>
    <dgm:cxn modelId="{705AD793-E3BA-429C-A24B-BCEAC6A63709}" type="presOf" srcId="{6FE463AD-56DD-458F-B9B9-E50D28AA9DC9}" destId="{7266F917-6E63-4225-B4BF-A8341BF87EAC}" srcOrd="0" destOrd="0" presId="urn:microsoft.com/office/officeart/2005/8/layout/matrix1"/>
    <dgm:cxn modelId="{C975EC3E-97BC-4493-9229-793A1BBD9E40}" type="presOf" srcId="{53F99B31-1B74-4049-B889-5DB88DDE133D}" destId="{2ECF7808-8FFF-4E51-A7AD-795D6DC89A54}" srcOrd="0" destOrd="0" presId="urn:microsoft.com/office/officeart/2005/8/layout/matrix1"/>
    <dgm:cxn modelId="{61F13C25-1D9C-4C73-85C1-CFE926350E7E}" type="presParOf" srcId="{C11DE93D-ED29-477A-A4F7-07C90192B1B3}" destId="{12E2FAF0-B0C0-47CB-8CE8-75C7CD808E3B}" srcOrd="0" destOrd="0" presId="urn:microsoft.com/office/officeart/2005/8/layout/matrix1"/>
    <dgm:cxn modelId="{8B275E5E-C62C-4F88-920D-E4A98ECA04A4}" type="presParOf" srcId="{12E2FAF0-B0C0-47CB-8CE8-75C7CD808E3B}" destId="{1F9B16BC-C613-4D52-8700-092F3AAD6DFC}" srcOrd="0" destOrd="0" presId="urn:microsoft.com/office/officeart/2005/8/layout/matrix1"/>
    <dgm:cxn modelId="{72AE7421-FC75-409E-A555-BEFDA92AB1A3}" type="presParOf" srcId="{12E2FAF0-B0C0-47CB-8CE8-75C7CD808E3B}" destId="{C205CA1E-E168-4D35-83D2-CA4DA3E195DE}" srcOrd="1" destOrd="0" presId="urn:microsoft.com/office/officeart/2005/8/layout/matrix1"/>
    <dgm:cxn modelId="{A53A8DA8-F22F-49ED-B368-82122EDA0220}" type="presParOf" srcId="{12E2FAF0-B0C0-47CB-8CE8-75C7CD808E3B}" destId="{2ECF7808-8FFF-4E51-A7AD-795D6DC89A54}" srcOrd="2" destOrd="0" presId="urn:microsoft.com/office/officeart/2005/8/layout/matrix1"/>
    <dgm:cxn modelId="{709AA9DD-7106-49C9-8A17-9F683344DE63}" type="presParOf" srcId="{12E2FAF0-B0C0-47CB-8CE8-75C7CD808E3B}" destId="{740C05A8-A052-4AD8-8A74-CC3753C42EC1}" srcOrd="3" destOrd="0" presId="urn:microsoft.com/office/officeart/2005/8/layout/matrix1"/>
    <dgm:cxn modelId="{14593B03-EC15-41E4-84C3-98A4AA3BEB49}" type="presParOf" srcId="{12E2FAF0-B0C0-47CB-8CE8-75C7CD808E3B}" destId="{7266F917-6E63-4225-B4BF-A8341BF87EAC}" srcOrd="4" destOrd="0" presId="urn:microsoft.com/office/officeart/2005/8/layout/matrix1"/>
    <dgm:cxn modelId="{E1B72642-A3F5-430D-87EC-6BCBDFE261B9}" type="presParOf" srcId="{12E2FAF0-B0C0-47CB-8CE8-75C7CD808E3B}" destId="{40771250-8DC3-4519-BD59-9A6049BC7581}" srcOrd="5" destOrd="0" presId="urn:microsoft.com/office/officeart/2005/8/layout/matrix1"/>
    <dgm:cxn modelId="{44F0FCD3-74FD-4724-AD30-2119C9C2EF5E}" type="presParOf" srcId="{12E2FAF0-B0C0-47CB-8CE8-75C7CD808E3B}" destId="{2348D52E-6590-4E67-911E-F03795AC37BD}" srcOrd="6" destOrd="0" presId="urn:microsoft.com/office/officeart/2005/8/layout/matrix1"/>
    <dgm:cxn modelId="{90A0F1DF-8E08-4610-961D-430D15F9FA65}" type="presParOf" srcId="{12E2FAF0-B0C0-47CB-8CE8-75C7CD808E3B}" destId="{96141C00-6D29-46A8-AE16-859C2D16B816}" srcOrd="7" destOrd="0" presId="urn:microsoft.com/office/officeart/2005/8/layout/matrix1"/>
    <dgm:cxn modelId="{40D72211-E82D-4078-9B2D-DD5B71E32CF2}" type="presParOf" srcId="{C11DE93D-ED29-477A-A4F7-07C90192B1B3}" destId="{CEA4423D-DF11-4C1D-8C94-0B36EE9D593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BE09EEA-0D30-4B06-B4D6-9413EA55540C}" type="doc">
      <dgm:prSet loTypeId="urn:microsoft.com/office/officeart/2005/8/layout/radial5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493FE8AB-4A37-4B2A-8DC6-0A0C911942B6}">
      <dgm:prSet phldrT="[Texto]" custT="1"/>
      <dgm:spPr/>
      <dgm:t>
        <a:bodyPr/>
        <a:lstStyle/>
        <a:p>
          <a:r>
            <a:rPr lang="es-ES" sz="1400" b="1" dirty="0" smtClean="0"/>
            <a:t>Yasuní Transparente (página web)</a:t>
          </a:r>
          <a:endParaRPr lang="es-ES" sz="1400" b="1" dirty="0"/>
        </a:p>
      </dgm:t>
    </dgm:pt>
    <dgm:pt modelId="{259EA0B1-5631-4BE8-8B5F-1DB07089799A}" type="parTrans" cxnId="{934F475B-8A2B-4A07-8A46-4750C7FCD536}">
      <dgm:prSet/>
      <dgm:spPr/>
      <dgm:t>
        <a:bodyPr/>
        <a:lstStyle/>
        <a:p>
          <a:endParaRPr lang="es-ES"/>
        </a:p>
      </dgm:t>
    </dgm:pt>
    <dgm:pt modelId="{DF870292-A76D-4643-BF32-9C142F419528}" type="sibTrans" cxnId="{934F475B-8A2B-4A07-8A46-4750C7FCD536}">
      <dgm:prSet/>
      <dgm:spPr/>
      <dgm:t>
        <a:bodyPr/>
        <a:lstStyle/>
        <a:p>
          <a:endParaRPr lang="es-ES"/>
        </a:p>
      </dgm:t>
    </dgm:pt>
    <dgm:pt modelId="{97F3ACFE-9A37-44F4-989D-F08C620397CA}">
      <dgm:prSet phldrT="[Texto]"/>
      <dgm:spPr/>
      <dgm:t>
        <a:bodyPr/>
        <a:lstStyle/>
        <a:p>
          <a:r>
            <a:rPr lang="es-EC" dirty="0" smtClean="0"/>
            <a:t>Trabajo con las comunidades, organizaciones e instituciones</a:t>
          </a:r>
          <a:endParaRPr lang="es-ES" dirty="0"/>
        </a:p>
      </dgm:t>
    </dgm:pt>
    <dgm:pt modelId="{DACA9C33-B61E-4470-B370-C079297BDA4A}" type="parTrans" cxnId="{35AA5B10-F99C-43BD-BD7E-40A468425C60}">
      <dgm:prSet/>
      <dgm:spPr/>
      <dgm:t>
        <a:bodyPr/>
        <a:lstStyle/>
        <a:p>
          <a:endParaRPr lang="es-ES" dirty="0"/>
        </a:p>
      </dgm:t>
    </dgm:pt>
    <dgm:pt modelId="{56B673ED-B3D1-4AC9-AD30-3B81904D502B}" type="sibTrans" cxnId="{35AA5B10-F99C-43BD-BD7E-40A468425C60}">
      <dgm:prSet/>
      <dgm:spPr/>
      <dgm:t>
        <a:bodyPr/>
        <a:lstStyle/>
        <a:p>
          <a:endParaRPr lang="es-ES"/>
        </a:p>
      </dgm:t>
    </dgm:pt>
    <dgm:pt modelId="{D302CD1A-C411-441B-AE3F-AD571629A95F}">
      <dgm:prSet phldrT="[Texto]"/>
      <dgm:spPr/>
      <dgm:t>
        <a:bodyPr/>
        <a:lstStyle/>
        <a:p>
          <a:r>
            <a:rPr lang="es-ES" dirty="0" smtClean="0"/>
            <a:t>Gestión en pro de la conservación</a:t>
          </a:r>
          <a:endParaRPr lang="es-ES" dirty="0"/>
        </a:p>
      </dgm:t>
    </dgm:pt>
    <dgm:pt modelId="{C8B3EB25-3A46-4263-B267-FAA638FF6CA2}" type="parTrans" cxnId="{CA4D15FA-BBCB-4070-AB92-926380CB757A}">
      <dgm:prSet/>
      <dgm:spPr/>
      <dgm:t>
        <a:bodyPr/>
        <a:lstStyle/>
        <a:p>
          <a:endParaRPr lang="es-ES" dirty="0"/>
        </a:p>
      </dgm:t>
    </dgm:pt>
    <dgm:pt modelId="{75BA9977-7460-4E93-8B25-921EB64AE5C5}" type="sibTrans" cxnId="{CA4D15FA-BBCB-4070-AB92-926380CB757A}">
      <dgm:prSet/>
      <dgm:spPr/>
      <dgm:t>
        <a:bodyPr/>
        <a:lstStyle/>
        <a:p>
          <a:endParaRPr lang="es-ES"/>
        </a:p>
      </dgm:t>
    </dgm:pt>
    <dgm:pt modelId="{A6E21EB6-7B10-48B8-8AFD-9D54D5B2A32D}">
      <dgm:prSet phldrT="[Texto]"/>
      <dgm:spPr/>
      <dgm:t>
        <a:bodyPr/>
        <a:lstStyle/>
        <a:p>
          <a:r>
            <a:rPr lang="es-ES" dirty="0" smtClean="0"/>
            <a:t>Actividades de prevención de la contaminación</a:t>
          </a:r>
          <a:endParaRPr lang="es-ES" dirty="0"/>
        </a:p>
      </dgm:t>
    </dgm:pt>
    <dgm:pt modelId="{92A2C7DD-276E-4AF4-A828-009CBBFF1600}" type="parTrans" cxnId="{47D77235-8599-4045-8979-A82E7F39E907}">
      <dgm:prSet/>
      <dgm:spPr/>
      <dgm:t>
        <a:bodyPr/>
        <a:lstStyle/>
        <a:p>
          <a:endParaRPr lang="es-ES" dirty="0"/>
        </a:p>
      </dgm:t>
    </dgm:pt>
    <dgm:pt modelId="{E3BB6538-79CF-4F79-A195-BA1EE7F0F135}" type="sibTrans" cxnId="{47D77235-8599-4045-8979-A82E7F39E907}">
      <dgm:prSet/>
      <dgm:spPr/>
      <dgm:t>
        <a:bodyPr/>
        <a:lstStyle/>
        <a:p>
          <a:endParaRPr lang="es-ES"/>
        </a:p>
      </dgm:t>
    </dgm:pt>
    <dgm:pt modelId="{9DBABDFD-F076-474C-AE2D-4139F619B910}">
      <dgm:prSet phldrT="[Texto]"/>
      <dgm:spPr/>
      <dgm:t>
        <a:bodyPr/>
        <a:lstStyle/>
        <a:p>
          <a:r>
            <a:rPr lang="es-ES" dirty="0" smtClean="0"/>
            <a:t>Actividades de control y monitoreo</a:t>
          </a:r>
          <a:endParaRPr lang="es-ES" dirty="0"/>
        </a:p>
      </dgm:t>
    </dgm:pt>
    <dgm:pt modelId="{4B142084-629F-4756-A310-3493EAA914AA}" type="parTrans" cxnId="{26164617-D993-42B1-B05C-6EA72663BFE4}">
      <dgm:prSet/>
      <dgm:spPr/>
      <dgm:t>
        <a:bodyPr/>
        <a:lstStyle/>
        <a:p>
          <a:endParaRPr lang="es-ES" dirty="0"/>
        </a:p>
      </dgm:t>
    </dgm:pt>
    <dgm:pt modelId="{0E3E6B78-3C34-435C-926C-28BA7B340030}" type="sibTrans" cxnId="{26164617-D993-42B1-B05C-6EA72663BFE4}">
      <dgm:prSet/>
      <dgm:spPr/>
      <dgm:t>
        <a:bodyPr/>
        <a:lstStyle/>
        <a:p>
          <a:endParaRPr lang="es-ES"/>
        </a:p>
      </dgm:t>
    </dgm:pt>
    <dgm:pt modelId="{2B3DBDFC-2F86-4A55-B73B-C0686E6BE822}">
      <dgm:prSet/>
      <dgm:spPr/>
      <dgm:t>
        <a:bodyPr/>
        <a:lstStyle/>
        <a:p>
          <a:r>
            <a:rPr lang="es-ES" dirty="0" smtClean="0"/>
            <a:t>Legislación ambiental</a:t>
          </a:r>
          <a:endParaRPr lang="es-ES" dirty="0"/>
        </a:p>
      </dgm:t>
    </dgm:pt>
    <dgm:pt modelId="{571DE2FA-B3F5-465E-B637-49090AC1DA8A}" type="parTrans" cxnId="{F691331F-843F-4356-8183-8D1FAA1E3B3A}">
      <dgm:prSet/>
      <dgm:spPr/>
      <dgm:t>
        <a:bodyPr/>
        <a:lstStyle/>
        <a:p>
          <a:endParaRPr lang="es-ES" dirty="0"/>
        </a:p>
      </dgm:t>
    </dgm:pt>
    <dgm:pt modelId="{A0129D88-540C-4670-8D90-60063B54EFC6}" type="sibTrans" cxnId="{F691331F-843F-4356-8183-8D1FAA1E3B3A}">
      <dgm:prSet/>
      <dgm:spPr/>
      <dgm:t>
        <a:bodyPr/>
        <a:lstStyle/>
        <a:p>
          <a:endParaRPr lang="es-ES"/>
        </a:p>
      </dgm:t>
    </dgm:pt>
    <dgm:pt modelId="{5C0CDA1F-3C3A-4234-9628-DB646A1F4C43}">
      <dgm:prSet/>
      <dgm:spPr/>
      <dgm:t>
        <a:bodyPr/>
        <a:lstStyle/>
        <a:p>
          <a:r>
            <a:rPr lang="es-ES" dirty="0" smtClean="0"/>
            <a:t>Informes del MAE</a:t>
          </a:r>
          <a:endParaRPr lang="es-ES" dirty="0"/>
        </a:p>
      </dgm:t>
    </dgm:pt>
    <dgm:pt modelId="{7AC5F6E6-A5D7-442F-9978-B63F9E403518}" type="parTrans" cxnId="{43197A8A-CEED-4AF1-8361-B00C2F3D6410}">
      <dgm:prSet/>
      <dgm:spPr/>
      <dgm:t>
        <a:bodyPr/>
        <a:lstStyle/>
        <a:p>
          <a:endParaRPr lang="es-ES" dirty="0"/>
        </a:p>
      </dgm:t>
    </dgm:pt>
    <dgm:pt modelId="{593A5B0E-EE10-489B-B6F0-B4036A11A811}" type="sibTrans" cxnId="{43197A8A-CEED-4AF1-8361-B00C2F3D6410}">
      <dgm:prSet/>
      <dgm:spPr/>
      <dgm:t>
        <a:bodyPr/>
        <a:lstStyle/>
        <a:p>
          <a:endParaRPr lang="es-ES"/>
        </a:p>
      </dgm:t>
    </dgm:pt>
    <dgm:pt modelId="{6B486E23-72DB-443F-B6C1-3D9EF4D6BB1F}">
      <dgm:prSet/>
      <dgm:spPr/>
      <dgm:t>
        <a:bodyPr/>
        <a:lstStyle/>
        <a:p>
          <a:r>
            <a:rPr lang="es-ES" b="0" dirty="0" smtClean="0"/>
            <a:t>Material audiovisual (fotografías, videos y mapas)</a:t>
          </a:r>
          <a:endParaRPr lang="es-ES" b="0" dirty="0"/>
        </a:p>
      </dgm:t>
    </dgm:pt>
    <dgm:pt modelId="{46D3F2BB-4F19-4188-80CA-A5B07D197AE1}" type="parTrans" cxnId="{A7FCE7BA-E069-4EC8-91D6-0BE101F3AA33}">
      <dgm:prSet/>
      <dgm:spPr/>
      <dgm:t>
        <a:bodyPr/>
        <a:lstStyle/>
        <a:p>
          <a:endParaRPr lang="es-ES" dirty="0"/>
        </a:p>
      </dgm:t>
    </dgm:pt>
    <dgm:pt modelId="{D7F7A189-F231-48DF-99EC-0477ADA94006}" type="sibTrans" cxnId="{A7FCE7BA-E069-4EC8-91D6-0BE101F3AA33}">
      <dgm:prSet/>
      <dgm:spPr/>
      <dgm:t>
        <a:bodyPr/>
        <a:lstStyle/>
        <a:p>
          <a:endParaRPr lang="es-ES"/>
        </a:p>
      </dgm:t>
    </dgm:pt>
    <dgm:pt modelId="{0561DE6B-DAD8-404B-B313-E1E502D90B89}" type="pres">
      <dgm:prSet presAssocID="{CBE09EEA-0D30-4B06-B4D6-9413EA55540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9D035086-3330-4263-9238-087D7454C55A}" type="pres">
      <dgm:prSet presAssocID="{493FE8AB-4A37-4B2A-8DC6-0A0C911942B6}" presName="centerShape" presStyleLbl="node0" presStyleIdx="0" presStyleCnt="1" custScaleX="98614" custScaleY="79957"/>
      <dgm:spPr/>
      <dgm:t>
        <a:bodyPr/>
        <a:lstStyle/>
        <a:p>
          <a:endParaRPr lang="es-ES"/>
        </a:p>
      </dgm:t>
    </dgm:pt>
    <dgm:pt modelId="{E266FA65-F555-433D-BCB8-3E68C269C8D4}" type="pres">
      <dgm:prSet presAssocID="{DACA9C33-B61E-4470-B370-C079297BDA4A}" presName="parTrans" presStyleLbl="sibTrans2D1" presStyleIdx="0" presStyleCnt="7"/>
      <dgm:spPr/>
      <dgm:t>
        <a:bodyPr/>
        <a:lstStyle/>
        <a:p>
          <a:endParaRPr lang="es-EC"/>
        </a:p>
      </dgm:t>
    </dgm:pt>
    <dgm:pt modelId="{9CFD4885-1EB8-44AA-BDAB-853535038075}" type="pres">
      <dgm:prSet presAssocID="{DACA9C33-B61E-4470-B370-C079297BDA4A}" presName="connectorText" presStyleLbl="sibTrans2D1" presStyleIdx="0" presStyleCnt="7"/>
      <dgm:spPr/>
      <dgm:t>
        <a:bodyPr/>
        <a:lstStyle/>
        <a:p>
          <a:endParaRPr lang="es-EC"/>
        </a:p>
      </dgm:t>
    </dgm:pt>
    <dgm:pt modelId="{604CD52E-9B76-47F9-842B-EBC44E253D6A}" type="pres">
      <dgm:prSet presAssocID="{97F3ACFE-9A37-44F4-989D-F08C620397CA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2444752-7FC2-41C5-930D-C10A12F1167D}" type="pres">
      <dgm:prSet presAssocID="{C8B3EB25-3A46-4263-B267-FAA638FF6CA2}" presName="parTrans" presStyleLbl="sibTrans2D1" presStyleIdx="1" presStyleCnt="7"/>
      <dgm:spPr/>
      <dgm:t>
        <a:bodyPr/>
        <a:lstStyle/>
        <a:p>
          <a:endParaRPr lang="es-EC"/>
        </a:p>
      </dgm:t>
    </dgm:pt>
    <dgm:pt modelId="{09231528-1ED4-4FDB-9508-B187ACBA9D1B}" type="pres">
      <dgm:prSet presAssocID="{C8B3EB25-3A46-4263-B267-FAA638FF6CA2}" presName="connectorText" presStyleLbl="sibTrans2D1" presStyleIdx="1" presStyleCnt="7"/>
      <dgm:spPr/>
      <dgm:t>
        <a:bodyPr/>
        <a:lstStyle/>
        <a:p>
          <a:endParaRPr lang="es-EC"/>
        </a:p>
      </dgm:t>
    </dgm:pt>
    <dgm:pt modelId="{BD116365-A35B-4100-97A3-EAEF334FB381}" type="pres">
      <dgm:prSet presAssocID="{D302CD1A-C411-441B-AE3F-AD571629A95F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0A9E662-36DE-4AEF-A0F5-4F50311185E4}" type="pres">
      <dgm:prSet presAssocID="{92A2C7DD-276E-4AF4-A828-009CBBFF1600}" presName="parTrans" presStyleLbl="sibTrans2D1" presStyleIdx="2" presStyleCnt="7"/>
      <dgm:spPr/>
      <dgm:t>
        <a:bodyPr/>
        <a:lstStyle/>
        <a:p>
          <a:endParaRPr lang="es-EC"/>
        </a:p>
      </dgm:t>
    </dgm:pt>
    <dgm:pt modelId="{B23B84BB-2B8B-40B8-8518-192494908A99}" type="pres">
      <dgm:prSet presAssocID="{92A2C7DD-276E-4AF4-A828-009CBBFF1600}" presName="connectorText" presStyleLbl="sibTrans2D1" presStyleIdx="2" presStyleCnt="7"/>
      <dgm:spPr/>
      <dgm:t>
        <a:bodyPr/>
        <a:lstStyle/>
        <a:p>
          <a:endParaRPr lang="es-EC"/>
        </a:p>
      </dgm:t>
    </dgm:pt>
    <dgm:pt modelId="{611CCFFA-C189-4D6E-8F3C-25FFA0F85C89}" type="pres">
      <dgm:prSet presAssocID="{A6E21EB6-7B10-48B8-8AFD-9D54D5B2A32D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8A3B32E-8E01-437B-8EF9-D8AAB8EBECF7}" type="pres">
      <dgm:prSet presAssocID="{4B142084-629F-4756-A310-3493EAA914AA}" presName="parTrans" presStyleLbl="sibTrans2D1" presStyleIdx="3" presStyleCnt="7"/>
      <dgm:spPr/>
      <dgm:t>
        <a:bodyPr/>
        <a:lstStyle/>
        <a:p>
          <a:endParaRPr lang="es-EC"/>
        </a:p>
      </dgm:t>
    </dgm:pt>
    <dgm:pt modelId="{2704FC2A-C529-43FD-BC6E-BD21F9885E9E}" type="pres">
      <dgm:prSet presAssocID="{4B142084-629F-4756-A310-3493EAA914AA}" presName="connectorText" presStyleLbl="sibTrans2D1" presStyleIdx="3" presStyleCnt="7"/>
      <dgm:spPr/>
      <dgm:t>
        <a:bodyPr/>
        <a:lstStyle/>
        <a:p>
          <a:endParaRPr lang="es-EC"/>
        </a:p>
      </dgm:t>
    </dgm:pt>
    <dgm:pt modelId="{A2B07917-8592-4768-A7BD-0DCFF256D18B}" type="pres">
      <dgm:prSet presAssocID="{9DBABDFD-F076-474C-AE2D-4139F619B910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4F4CE084-F44A-469F-B000-7BE78127F83F}" type="pres">
      <dgm:prSet presAssocID="{571DE2FA-B3F5-465E-B637-49090AC1DA8A}" presName="parTrans" presStyleLbl="sibTrans2D1" presStyleIdx="4" presStyleCnt="7"/>
      <dgm:spPr/>
      <dgm:t>
        <a:bodyPr/>
        <a:lstStyle/>
        <a:p>
          <a:endParaRPr lang="es-EC"/>
        </a:p>
      </dgm:t>
    </dgm:pt>
    <dgm:pt modelId="{92473E91-B1C1-4D59-9A61-AEA2423F28BF}" type="pres">
      <dgm:prSet presAssocID="{571DE2FA-B3F5-465E-B637-49090AC1DA8A}" presName="connectorText" presStyleLbl="sibTrans2D1" presStyleIdx="4" presStyleCnt="7"/>
      <dgm:spPr/>
      <dgm:t>
        <a:bodyPr/>
        <a:lstStyle/>
        <a:p>
          <a:endParaRPr lang="es-EC"/>
        </a:p>
      </dgm:t>
    </dgm:pt>
    <dgm:pt modelId="{1A8BEE2E-2EC8-4F96-9732-C72F9E1554AD}" type="pres">
      <dgm:prSet presAssocID="{2B3DBDFC-2F86-4A55-B73B-C0686E6BE822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4ADD7E5-5B78-47DD-B0BF-7FF541FC1961}" type="pres">
      <dgm:prSet presAssocID="{7AC5F6E6-A5D7-442F-9978-B63F9E403518}" presName="parTrans" presStyleLbl="sibTrans2D1" presStyleIdx="5" presStyleCnt="7"/>
      <dgm:spPr/>
      <dgm:t>
        <a:bodyPr/>
        <a:lstStyle/>
        <a:p>
          <a:endParaRPr lang="es-EC"/>
        </a:p>
      </dgm:t>
    </dgm:pt>
    <dgm:pt modelId="{8E9173BC-CA8B-4A90-9AD7-9FC55A7D049C}" type="pres">
      <dgm:prSet presAssocID="{7AC5F6E6-A5D7-442F-9978-B63F9E403518}" presName="connectorText" presStyleLbl="sibTrans2D1" presStyleIdx="5" presStyleCnt="7"/>
      <dgm:spPr/>
      <dgm:t>
        <a:bodyPr/>
        <a:lstStyle/>
        <a:p>
          <a:endParaRPr lang="es-EC"/>
        </a:p>
      </dgm:t>
    </dgm:pt>
    <dgm:pt modelId="{6054133E-AD05-469E-92CB-0F8845B2065A}" type="pres">
      <dgm:prSet presAssocID="{5C0CDA1F-3C3A-4234-9628-DB646A1F4C43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9B538DE-0867-4699-AFC8-E8BA6874190C}" type="pres">
      <dgm:prSet presAssocID="{46D3F2BB-4F19-4188-80CA-A5B07D197AE1}" presName="parTrans" presStyleLbl="sibTrans2D1" presStyleIdx="6" presStyleCnt="7"/>
      <dgm:spPr/>
      <dgm:t>
        <a:bodyPr/>
        <a:lstStyle/>
        <a:p>
          <a:endParaRPr lang="es-EC"/>
        </a:p>
      </dgm:t>
    </dgm:pt>
    <dgm:pt modelId="{73120852-5F49-447B-B76B-7ADEA0E27C9E}" type="pres">
      <dgm:prSet presAssocID="{46D3F2BB-4F19-4188-80CA-A5B07D197AE1}" presName="connectorText" presStyleLbl="sibTrans2D1" presStyleIdx="6" presStyleCnt="7"/>
      <dgm:spPr/>
      <dgm:t>
        <a:bodyPr/>
        <a:lstStyle/>
        <a:p>
          <a:endParaRPr lang="es-EC"/>
        </a:p>
      </dgm:t>
    </dgm:pt>
    <dgm:pt modelId="{B4A1391B-4706-4054-83B9-1094BD7133E2}" type="pres">
      <dgm:prSet presAssocID="{6B486E23-72DB-443F-B6C1-3D9EF4D6BB1F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B7F5836E-EFBC-40F2-BD46-E08B25BEF171}" type="presOf" srcId="{571DE2FA-B3F5-465E-B637-49090AC1DA8A}" destId="{92473E91-B1C1-4D59-9A61-AEA2423F28BF}" srcOrd="1" destOrd="0" presId="urn:microsoft.com/office/officeart/2005/8/layout/radial5"/>
    <dgm:cxn modelId="{3340BD5B-5AE7-4A3C-97EC-375A77F1D26E}" type="presOf" srcId="{92A2C7DD-276E-4AF4-A828-009CBBFF1600}" destId="{B23B84BB-2B8B-40B8-8518-192494908A99}" srcOrd="1" destOrd="0" presId="urn:microsoft.com/office/officeart/2005/8/layout/radial5"/>
    <dgm:cxn modelId="{934F475B-8A2B-4A07-8A46-4750C7FCD536}" srcId="{CBE09EEA-0D30-4B06-B4D6-9413EA55540C}" destId="{493FE8AB-4A37-4B2A-8DC6-0A0C911942B6}" srcOrd="0" destOrd="0" parTransId="{259EA0B1-5631-4BE8-8B5F-1DB07089799A}" sibTransId="{DF870292-A76D-4643-BF32-9C142F419528}"/>
    <dgm:cxn modelId="{B1404D7C-6BDE-41FB-9BEB-C481EF3D4AF9}" type="presOf" srcId="{A6E21EB6-7B10-48B8-8AFD-9D54D5B2A32D}" destId="{611CCFFA-C189-4D6E-8F3C-25FFA0F85C89}" srcOrd="0" destOrd="0" presId="urn:microsoft.com/office/officeart/2005/8/layout/radial5"/>
    <dgm:cxn modelId="{227D378E-1D7E-4B43-978B-1503E29F0DA2}" type="presOf" srcId="{4B142084-629F-4756-A310-3493EAA914AA}" destId="{28A3B32E-8E01-437B-8EF9-D8AAB8EBECF7}" srcOrd="0" destOrd="0" presId="urn:microsoft.com/office/officeart/2005/8/layout/radial5"/>
    <dgm:cxn modelId="{F04F6AB7-DDF4-48D8-921C-64882D5F3E6B}" type="presOf" srcId="{571DE2FA-B3F5-465E-B637-49090AC1DA8A}" destId="{4F4CE084-F44A-469F-B000-7BE78127F83F}" srcOrd="0" destOrd="0" presId="urn:microsoft.com/office/officeart/2005/8/layout/radial5"/>
    <dgm:cxn modelId="{CA4D15FA-BBCB-4070-AB92-926380CB757A}" srcId="{493FE8AB-4A37-4B2A-8DC6-0A0C911942B6}" destId="{D302CD1A-C411-441B-AE3F-AD571629A95F}" srcOrd="1" destOrd="0" parTransId="{C8B3EB25-3A46-4263-B267-FAA638FF6CA2}" sibTransId="{75BA9977-7460-4E93-8B25-921EB64AE5C5}"/>
    <dgm:cxn modelId="{B3E23DCF-9A19-4306-9107-67F5551403C4}" type="presOf" srcId="{5C0CDA1F-3C3A-4234-9628-DB646A1F4C43}" destId="{6054133E-AD05-469E-92CB-0F8845B2065A}" srcOrd="0" destOrd="0" presId="urn:microsoft.com/office/officeart/2005/8/layout/radial5"/>
    <dgm:cxn modelId="{4C25E093-E256-419E-AB5F-1315F91B59B6}" type="presOf" srcId="{CBE09EEA-0D30-4B06-B4D6-9413EA55540C}" destId="{0561DE6B-DAD8-404B-B313-E1E502D90B89}" srcOrd="0" destOrd="0" presId="urn:microsoft.com/office/officeart/2005/8/layout/radial5"/>
    <dgm:cxn modelId="{8386CCAE-F33B-4B2C-9868-1871B88863C4}" type="presOf" srcId="{C8B3EB25-3A46-4263-B267-FAA638FF6CA2}" destId="{C2444752-7FC2-41C5-930D-C10A12F1167D}" srcOrd="0" destOrd="0" presId="urn:microsoft.com/office/officeart/2005/8/layout/radial5"/>
    <dgm:cxn modelId="{B7B56926-FC97-4BC1-A7D2-C6A78ED2D48F}" type="presOf" srcId="{DACA9C33-B61E-4470-B370-C079297BDA4A}" destId="{E266FA65-F555-433D-BCB8-3E68C269C8D4}" srcOrd="0" destOrd="0" presId="urn:microsoft.com/office/officeart/2005/8/layout/radial5"/>
    <dgm:cxn modelId="{43197A8A-CEED-4AF1-8361-B00C2F3D6410}" srcId="{493FE8AB-4A37-4B2A-8DC6-0A0C911942B6}" destId="{5C0CDA1F-3C3A-4234-9628-DB646A1F4C43}" srcOrd="5" destOrd="0" parTransId="{7AC5F6E6-A5D7-442F-9978-B63F9E403518}" sibTransId="{593A5B0E-EE10-489B-B6F0-B4036A11A811}"/>
    <dgm:cxn modelId="{55684271-7097-4AE7-85C1-2C205FC9915F}" type="presOf" srcId="{97F3ACFE-9A37-44F4-989D-F08C620397CA}" destId="{604CD52E-9B76-47F9-842B-EBC44E253D6A}" srcOrd="0" destOrd="0" presId="urn:microsoft.com/office/officeart/2005/8/layout/radial5"/>
    <dgm:cxn modelId="{C39442E3-8383-4604-ADCA-45B7E1DACA59}" type="presOf" srcId="{493FE8AB-4A37-4B2A-8DC6-0A0C911942B6}" destId="{9D035086-3330-4263-9238-087D7454C55A}" srcOrd="0" destOrd="0" presId="urn:microsoft.com/office/officeart/2005/8/layout/radial5"/>
    <dgm:cxn modelId="{C4EE647F-C9E2-4934-8E31-7C20C1768239}" type="presOf" srcId="{46D3F2BB-4F19-4188-80CA-A5B07D197AE1}" destId="{73120852-5F49-447B-B76B-7ADEA0E27C9E}" srcOrd="1" destOrd="0" presId="urn:microsoft.com/office/officeart/2005/8/layout/radial5"/>
    <dgm:cxn modelId="{35AA5B10-F99C-43BD-BD7E-40A468425C60}" srcId="{493FE8AB-4A37-4B2A-8DC6-0A0C911942B6}" destId="{97F3ACFE-9A37-44F4-989D-F08C620397CA}" srcOrd="0" destOrd="0" parTransId="{DACA9C33-B61E-4470-B370-C079297BDA4A}" sibTransId="{56B673ED-B3D1-4AC9-AD30-3B81904D502B}"/>
    <dgm:cxn modelId="{6EFAC73E-2A58-43CD-948B-CAECC038030F}" type="presOf" srcId="{6B486E23-72DB-443F-B6C1-3D9EF4D6BB1F}" destId="{B4A1391B-4706-4054-83B9-1094BD7133E2}" srcOrd="0" destOrd="0" presId="urn:microsoft.com/office/officeart/2005/8/layout/radial5"/>
    <dgm:cxn modelId="{EE35B501-068D-45C5-A15D-3406CEBC19F0}" type="presOf" srcId="{7AC5F6E6-A5D7-442F-9978-B63F9E403518}" destId="{C4ADD7E5-5B78-47DD-B0BF-7FF541FC1961}" srcOrd="0" destOrd="0" presId="urn:microsoft.com/office/officeart/2005/8/layout/radial5"/>
    <dgm:cxn modelId="{7324C641-3090-4D88-B906-FAB975E2EB9F}" type="presOf" srcId="{C8B3EB25-3A46-4263-B267-FAA638FF6CA2}" destId="{09231528-1ED4-4FDB-9508-B187ACBA9D1B}" srcOrd="1" destOrd="0" presId="urn:microsoft.com/office/officeart/2005/8/layout/radial5"/>
    <dgm:cxn modelId="{D05CED57-B3B1-48FF-806F-5E27967E8423}" type="presOf" srcId="{92A2C7DD-276E-4AF4-A828-009CBBFF1600}" destId="{00A9E662-36DE-4AEF-A0F5-4F50311185E4}" srcOrd="0" destOrd="0" presId="urn:microsoft.com/office/officeart/2005/8/layout/radial5"/>
    <dgm:cxn modelId="{1560DE66-69DA-4C51-9553-1A5EE894D461}" type="presOf" srcId="{9DBABDFD-F076-474C-AE2D-4139F619B910}" destId="{A2B07917-8592-4768-A7BD-0DCFF256D18B}" srcOrd="0" destOrd="0" presId="urn:microsoft.com/office/officeart/2005/8/layout/radial5"/>
    <dgm:cxn modelId="{F691331F-843F-4356-8183-8D1FAA1E3B3A}" srcId="{493FE8AB-4A37-4B2A-8DC6-0A0C911942B6}" destId="{2B3DBDFC-2F86-4A55-B73B-C0686E6BE822}" srcOrd="4" destOrd="0" parTransId="{571DE2FA-B3F5-465E-B637-49090AC1DA8A}" sibTransId="{A0129D88-540C-4670-8D90-60063B54EFC6}"/>
    <dgm:cxn modelId="{EDE8949A-5B25-49B4-87ED-D46054913683}" type="presOf" srcId="{46D3F2BB-4F19-4188-80CA-A5B07D197AE1}" destId="{69B538DE-0867-4699-AFC8-E8BA6874190C}" srcOrd="0" destOrd="0" presId="urn:microsoft.com/office/officeart/2005/8/layout/radial5"/>
    <dgm:cxn modelId="{43741BA4-CE3B-45F0-9E85-31D0165DCAE5}" type="presOf" srcId="{7AC5F6E6-A5D7-442F-9978-B63F9E403518}" destId="{8E9173BC-CA8B-4A90-9AD7-9FC55A7D049C}" srcOrd="1" destOrd="0" presId="urn:microsoft.com/office/officeart/2005/8/layout/radial5"/>
    <dgm:cxn modelId="{8A5BA272-54BA-4490-9ED4-14C2C6ECDFB5}" type="presOf" srcId="{2B3DBDFC-2F86-4A55-B73B-C0686E6BE822}" destId="{1A8BEE2E-2EC8-4F96-9732-C72F9E1554AD}" srcOrd="0" destOrd="0" presId="urn:microsoft.com/office/officeart/2005/8/layout/radial5"/>
    <dgm:cxn modelId="{A7FCE7BA-E069-4EC8-91D6-0BE101F3AA33}" srcId="{493FE8AB-4A37-4B2A-8DC6-0A0C911942B6}" destId="{6B486E23-72DB-443F-B6C1-3D9EF4D6BB1F}" srcOrd="6" destOrd="0" parTransId="{46D3F2BB-4F19-4188-80CA-A5B07D197AE1}" sibTransId="{D7F7A189-F231-48DF-99EC-0477ADA94006}"/>
    <dgm:cxn modelId="{423E9485-8950-4AF9-8760-7BC02024D213}" type="presOf" srcId="{4B142084-629F-4756-A310-3493EAA914AA}" destId="{2704FC2A-C529-43FD-BC6E-BD21F9885E9E}" srcOrd="1" destOrd="0" presId="urn:microsoft.com/office/officeart/2005/8/layout/radial5"/>
    <dgm:cxn modelId="{7F3D7039-AF16-4EC4-B95B-1EE2CB766A92}" type="presOf" srcId="{DACA9C33-B61E-4470-B370-C079297BDA4A}" destId="{9CFD4885-1EB8-44AA-BDAB-853535038075}" srcOrd="1" destOrd="0" presId="urn:microsoft.com/office/officeart/2005/8/layout/radial5"/>
    <dgm:cxn modelId="{49A6E64E-ADC2-4CB3-BB5F-E27453C3324E}" type="presOf" srcId="{D302CD1A-C411-441B-AE3F-AD571629A95F}" destId="{BD116365-A35B-4100-97A3-EAEF334FB381}" srcOrd="0" destOrd="0" presId="urn:microsoft.com/office/officeart/2005/8/layout/radial5"/>
    <dgm:cxn modelId="{26164617-D993-42B1-B05C-6EA72663BFE4}" srcId="{493FE8AB-4A37-4B2A-8DC6-0A0C911942B6}" destId="{9DBABDFD-F076-474C-AE2D-4139F619B910}" srcOrd="3" destOrd="0" parTransId="{4B142084-629F-4756-A310-3493EAA914AA}" sibTransId="{0E3E6B78-3C34-435C-926C-28BA7B340030}"/>
    <dgm:cxn modelId="{47D77235-8599-4045-8979-A82E7F39E907}" srcId="{493FE8AB-4A37-4B2A-8DC6-0A0C911942B6}" destId="{A6E21EB6-7B10-48B8-8AFD-9D54D5B2A32D}" srcOrd="2" destOrd="0" parTransId="{92A2C7DD-276E-4AF4-A828-009CBBFF1600}" sibTransId="{E3BB6538-79CF-4F79-A195-BA1EE7F0F135}"/>
    <dgm:cxn modelId="{A616A4D6-66FC-4A33-A1E8-87E6DCA27AEE}" type="presParOf" srcId="{0561DE6B-DAD8-404B-B313-E1E502D90B89}" destId="{9D035086-3330-4263-9238-087D7454C55A}" srcOrd="0" destOrd="0" presId="urn:microsoft.com/office/officeart/2005/8/layout/radial5"/>
    <dgm:cxn modelId="{FFF1ADE3-99F1-4143-88A6-4CD34B47C123}" type="presParOf" srcId="{0561DE6B-DAD8-404B-B313-E1E502D90B89}" destId="{E266FA65-F555-433D-BCB8-3E68C269C8D4}" srcOrd="1" destOrd="0" presId="urn:microsoft.com/office/officeart/2005/8/layout/radial5"/>
    <dgm:cxn modelId="{E3A68A9C-9CB8-42DE-B9C9-54BB1BE51643}" type="presParOf" srcId="{E266FA65-F555-433D-BCB8-3E68C269C8D4}" destId="{9CFD4885-1EB8-44AA-BDAB-853535038075}" srcOrd="0" destOrd="0" presId="urn:microsoft.com/office/officeart/2005/8/layout/radial5"/>
    <dgm:cxn modelId="{C17753F3-A578-41A0-836F-4F397237BFB3}" type="presParOf" srcId="{0561DE6B-DAD8-404B-B313-E1E502D90B89}" destId="{604CD52E-9B76-47F9-842B-EBC44E253D6A}" srcOrd="2" destOrd="0" presId="urn:microsoft.com/office/officeart/2005/8/layout/radial5"/>
    <dgm:cxn modelId="{B0843FE9-73F2-4080-B6D2-7254774ECD80}" type="presParOf" srcId="{0561DE6B-DAD8-404B-B313-E1E502D90B89}" destId="{C2444752-7FC2-41C5-930D-C10A12F1167D}" srcOrd="3" destOrd="0" presId="urn:microsoft.com/office/officeart/2005/8/layout/radial5"/>
    <dgm:cxn modelId="{260FCC26-5E57-49D2-A5ED-8678A1CF2F2A}" type="presParOf" srcId="{C2444752-7FC2-41C5-930D-C10A12F1167D}" destId="{09231528-1ED4-4FDB-9508-B187ACBA9D1B}" srcOrd="0" destOrd="0" presId="urn:microsoft.com/office/officeart/2005/8/layout/radial5"/>
    <dgm:cxn modelId="{9D284929-FD92-44E5-A6BC-F1454F44846B}" type="presParOf" srcId="{0561DE6B-DAD8-404B-B313-E1E502D90B89}" destId="{BD116365-A35B-4100-97A3-EAEF334FB381}" srcOrd="4" destOrd="0" presId="urn:microsoft.com/office/officeart/2005/8/layout/radial5"/>
    <dgm:cxn modelId="{33A8A6B1-F960-484E-9FA0-00D009EAB34E}" type="presParOf" srcId="{0561DE6B-DAD8-404B-B313-E1E502D90B89}" destId="{00A9E662-36DE-4AEF-A0F5-4F50311185E4}" srcOrd="5" destOrd="0" presId="urn:microsoft.com/office/officeart/2005/8/layout/radial5"/>
    <dgm:cxn modelId="{18829686-B2EA-4677-81AB-472410647232}" type="presParOf" srcId="{00A9E662-36DE-4AEF-A0F5-4F50311185E4}" destId="{B23B84BB-2B8B-40B8-8518-192494908A99}" srcOrd="0" destOrd="0" presId="urn:microsoft.com/office/officeart/2005/8/layout/radial5"/>
    <dgm:cxn modelId="{B4108428-3220-46F0-B7E4-12821C3D4C30}" type="presParOf" srcId="{0561DE6B-DAD8-404B-B313-E1E502D90B89}" destId="{611CCFFA-C189-4D6E-8F3C-25FFA0F85C89}" srcOrd="6" destOrd="0" presId="urn:microsoft.com/office/officeart/2005/8/layout/radial5"/>
    <dgm:cxn modelId="{058AEF42-2C23-4DD7-8E60-3F682816529E}" type="presParOf" srcId="{0561DE6B-DAD8-404B-B313-E1E502D90B89}" destId="{28A3B32E-8E01-437B-8EF9-D8AAB8EBECF7}" srcOrd="7" destOrd="0" presId="urn:microsoft.com/office/officeart/2005/8/layout/radial5"/>
    <dgm:cxn modelId="{C07E677B-856F-4226-B706-0E300328A613}" type="presParOf" srcId="{28A3B32E-8E01-437B-8EF9-D8AAB8EBECF7}" destId="{2704FC2A-C529-43FD-BC6E-BD21F9885E9E}" srcOrd="0" destOrd="0" presId="urn:microsoft.com/office/officeart/2005/8/layout/radial5"/>
    <dgm:cxn modelId="{594DE392-3951-4DD6-9D3D-99C307F6DFF1}" type="presParOf" srcId="{0561DE6B-DAD8-404B-B313-E1E502D90B89}" destId="{A2B07917-8592-4768-A7BD-0DCFF256D18B}" srcOrd="8" destOrd="0" presId="urn:microsoft.com/office/officeart/2005/8/layout/radial5"/>
    <dgm:cxn modelId="{28A964F8-AB21-4A38-86D1-44A95721C4BC}" type="presParOf" srcId="{0561DE6B-DAD8-404B-B313-E1E502D90B89}" destId="{4F4CE084-F44A-469F-B000-7BE78127F83F}" srcOrd="9" destOrd="0" presId="urn:microsoft.com/office/officeart/2005/8/layout/radial5"/>
    <dgm:cxn modelId="{932DAA25-8C48-44B2-98CA-45DA2963AFB5}" type="presParOf" srcId="{4F4CE084-F44A-469F-B000-7BE78127F83F}" destId="{92473E91-B1C1-4D59-9A61-AEA2423F28BF}" srcOrd="0" destOrd="0" presId="urn:microsoft.com/office/officeart/2005/8/layout/radial5"/>
    <dgm:cxn modelId="{8528BBB5-1252-4E0D-AC95-EA366FB1B7FB}" type="presParOf" srcId="{0561DE6B-DAD8-404B-B313-E1E502D90B89}" destId="{1A8BEE2E-2EC8-4F96-9732-C72F9E1554AD}" srcOrd="10" destOrd="0" presId="urn:microsoft.com/office/officeart/2005/8/layout/radial5"/>
    <dgm:cxn modelId="{0644AD55-E9D6-423F-965B-BF47CC9AA96A}" type="presParOf" srcId="{0561DE6B-DAD8-404B-B313-E1E502D90B89}" destId="{C4ADD7E5-5B78-47DD-B0BF-7FF541FC1961}" srcOrd="11" destOrd="0" presId="urn:microsoft.com/office/officeart/2005/8/layout/radial5"/>
    <dgm:cxn modelId="{FC550A3E-093B-4EC5-B9A4-45CBDA7DC0BD}" type="presParOf" srcId="{C4ADD7E5-5B78-47DD-B0BF-7FF541FC1961}" destId="{8E9173BC-CA8B-4A90-9AD7-9FC55A7D049C}" srcOrd="0" destOrd="0" presId="urn:microsoft.com/office/officeart/2005/8/layout/radial5"/>
    <dgm:cxn modelId="{47928B47-597E-4528-8CAB-9D63C017C484}" type="presParOf" srcId="{0561DE6B-DAD8-404B-B313-E1E502D90B89}" destId="{6054133E-AD05-469E-92CB-0F8845B2065A}" srcOrd="12" destOrd="0" presId="urn:microsoft.com/office/officeart/2005/8/layout/radial5"/>
    <dgm:cxn modelId="{0755B9F3-34CF-4F83-BBD9-8D00A2DD43B6}" type="presParOf" srcId="{0561DE6B-DAD8-404B-B313-E1E502D90B89}" destId="{69B538DE-0867-4699-AFC8-E8BA6874190C}" srcOrd="13" destOrd="0" presId="urn:microsoft.com/office/officeart/2005/8/layout/radial5"/>
    <dgm:cxn modelId="{A2CCD8E4-13B6-4C20-9374-B8CCC6ADB8A4}" type="presParOf" srcId="{69B538DE-0867-4699-AFC8-E8BA6874190C}" destId="{73120852-5F49-447B-B76B-7ADEA0E27C9E}" srcOrd="0" destOrd="0" presId="urn:microsoft.com/office/officeart/2005/8/layout/radial5"/>
    <dgm:cxn modelId="{67314778-C0FB-4E87-B4C9-FAD503A18FE8}" type="presParOf" srcId="{0561DE6B-DAD8-404B-B313-E1E502D90B89}" destId="{B4A1391B-4706-4054-83B9-1094BD7133E2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EB44179-585A-4197-B6EF-A0CE0D462F29}" type="doc">
      <dgm:prSet loTypeId="urn:microsoft.com/office/officeart/2005/8/layout/radial4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BE5559DD-1410-4331-B6BF-C9544484ED5E}">
      <dgm:prSet phldrT="[Texto]"/>
      <dgm:spPr/>
      <dgm:t>
        <a:bodyPr/>
        <a:lstStyle/>
        <a:p>
          <a:r>
            <a:rPr lang="es-EC" dirty="0" smtClean="0"/>
            <a:t>COMITÉ DE GESTIÓN MAE-PNY</a:t>
          </a:r>
          <a:endParaRPr lang="es-EC" dirty="0"/>
        </a:p>
      </dgm:t>
    </dgm:pt>
    <dgm:pt modelId="{9825A2A8-1D18-4261-BA4A-0F8B73CD349B}" type="parTrans" cxnId="{87F16165-76E7-4959-84D6-8811FD5B9B0F}">
      <dgm:prSet/>
      <dgm:spPr/>
      <dgm:t>
        <a:bodyPr/>
        <a:lstStyle/>
        <a:p>
          <a:endParaRPr lang="es-EC"/>
        </a:p>
      </dgm:t>
    </dgm:pt>
    <dgm:pt modelId="{300B84C1-9E49-4DD5-8AAF-21889E99EFE4}" type="sibTrans" cxnId="{87F16165-76E7-4959-84D6-8811FD5B9B0F}">
      <dgm:prSet/>
      <dgm:spPr/>
      <dgm:t>
        <a:bodyPr/>
        <a:lstStyle/>
        <a:p>
          <a:endParaRPr lang="es-EC"/>
        </a:p>
      </dgm:t>
    </dgm:pt>
    <dgm:pt modelId="{ACD690E4-465B-4F0E-9200-466DE1A5B89E}">
      <dgm:prSet phldrT="[Texto]"/>
      <dgm:spPr/>
      <dgm:t>
        <a:bodyPr/>
        <a:lstStyle/>
        <a:p>
          <a:r>
            <a:rPr lang="es-EC" dirty="0" smtClean="0"/>
            <a:t>ESPECIALISTAS DE PROGRAMAS PM PNY</a:t>
          </a:r>
          <a:endParaRPr lang="es-EC" dirty="0"/>
        </a:p>
      </dgm:t>
    </dgm:pt>
    <dgm:pt modelId="{78F5781B-1648-4807-BBDB-745844C24BD7}" type="parTrans" cxnId="{0E94FEA8-0A9A-40AC-BDD5-2CED28EB0FE3}">
      <dgm:prSet/>
      <dgm:spPr/>
      <dgm:t>
        <a:bodyPr/>
        <a:lstStyle/>
        <a:p>
          <a:endParaRPr lang="es-EC" dirty="0"/>
        </a:p>
      </dgm:t>
    </dgm:pt>
    <dgm:pt modelId="{7D629E1D-9806-4626-8875-F7BFBBF6CA92}" type="sibTrans" cxnId="{0E94FEA8-0A9A-40AC-BDD5-2CED28EB0FE3}">
      <dgm:prSet/>
      <dgm:spPr/>
      <dgm:t>
        <a:bodyPr/>
        <a:lstStyle/>
        <a:p>
          <a:endParaRPr lang="es-EC"/>
        </a:p>
      </dgm:t>
    </dgm:pt>
    <dgm:pt modelId="{812BFBB0-7C83-44C2-B92F-550CC99E8E0E}">
      <dgm:prSet phldrT="[Texto]"/>
      <dgm:spPr/>
      <dgm:t>
        <a:bodyPr/>
        <a:lstStyle/>
        <a:p>
          <a:r>
            <a:rPr lang="es-EC" dirty="0" smtClean="0"/>
            <a:t>EQUIPO TÉCNICO YASUNÍ</a:t>
          </a:r>
          <a:endParaRPr lang="es-EC" dirty="0"/>
        </a:p>
      </dgm:t>
    </dgm:pt>
    <dgm:pt modelId="{80FC3753-DB5F-48E3-9854-BB4E4D73E24E}" type="parTrans" cxnId="{735A7A1B-9477-4C97-9285-388444A2FC60}">
      <dgm:prSet/>
      <dgm:spPr/>
      <dgm:t>
        <a:bodyPr/>
        <a:lstStyle/>
        <a:p>
          <a:endParaRPr lang="es-EC" dirty="0"/>
        </a:p>
      </dgm:t>
    </dgm:pt>
    <dgm:pt modelId="{5CB328AE-ADC7-42E7-9FD4-55E2ABFC328D}" type="sibTrans" cxnId="{735A7A1B-9477-4C97-9285-388444A2FC60}">
      <dgm:prSet/>
      <dgm:spPr/>
      <dgm:t>
        <a:bodyPr/>
        <a:lstStyle/>
        <a:p>
          <a:endParaRPr lang="es-EC"/>
        </a:p>
      </dgm:t>
    </dgm:pt>
    <dgm:pt modelId="{20D782CD-1EEB-4F34-8277-915B472577AC}">
      <dgm:prSet phldrT="[Texto]"/>
      <dgm:spPr/>
      <dgm:t>
        <a:bodyPr/>
        <a:lstStyle/>
        <a:p>
          <a:r>
            <a:rPr lang="es-EC" dirty="0" smtClean="0"/>
            <a:t>FIDEICOMISO REPSOL</a:t>
          </a:r>
          <a:endParaRPr lang="es-EC" dirty="0"/>
        </a:p>
      </dgm:t>
    </dgm:pt>
    <dgm:pt modelId="{27963910-70EC-4453-9C06-000746FBDCB3}" type="parTrans" cxnId="{56C297E7-B898-4624-AD1E-E97F94630FE0}">
      <dgm:prSet/>
      <dgm:spPr/>
      <dgm:t>
        <a:bodyPr/>
        <a:lstStyle/>
        <a:p>
          <a:endParaRPr lang="es-EC" dirty="0"/>
        </a:p>
      </dgm:t>
    </dgm:pt>
    <dgm:pt modelId="{0C339FFC-6654-4BCB-9F35-8192F9B30E90}" type="sibTrans" cxnId="{56C297E7-B898-4624-AD1E-E97F94630FE0}">
      <dgm:prSet/>
      <dgm:spPr/>
      <dgm:t>
        <a:bodyPr/>
        <a:lstStyle/>
        <a:p>
          <a:endParaRPr lang="es-EC"/>
        </a:p>
      </dgm:t>
    </dgm:pt>
    <dgm:pt modelId="{60D670B2-F774-47C0-9A5B-9CC411760507}" type="pres">
      <dgm:prSet presAssocID="{BEB44179-585A-4197-B6EF-A0CE0D462F2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5840A02-70F7-4216-B756-7A7DA5574079}" type="pres">
      <dgm:prSet presAssocID="{BE5559DD-1410-4331-B6BF-C9544484ED5E}" presName="centerShape" presStyleLbl="node0" presStyleIdx="0" presStyleCnt="1"/>
      <dgm:spPr/>
      <dgm:t>
        <a:bodyPr/>
        <a:lstStyle/>
        <a:p>
          <a:endParaRPr lang="es-EC"/>
        </a:p>
      </dgm:t>
    </dgm:pt>
    <dgm:pt modelId="{09E31039-8BB1-4AB9-836B-44DC69BDE51E}" type="pres">
      <dgm:prSet presAssocID="{78F5781B-1648-4807-BBDB-745844C24BD7}" presName="parTrans" presStyleLbl="bgSibTrans2D1" presStyleIdx="0" presStyleCnt="3"/>
      <dgm:spPr/>
      <dgm:t>
        <a:bodyPr/>
        <a:lstStyle/>
        <a:p>
          <a:endParaRPr lang="es-ES"/>
        </a:p>
      </dgm:t>
    </dgm:pt>
    <dgm:pt modelId="{D54EC281-B245-4E87-B2A9-2CA2479448A7}" type="pres">
      <dgm:prSet presAssocID="{ACD690E4-465B-4F0E-9200-466DE1A5B89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4B66A48-9694-48A3-9949-B8A1DB153171}" type="pres">
      <dgm:prSet presAssocID="{80FC3753-DB5F-48E3-9854-BB4E4D73E24E}" presName="parTrans" presStyleLbl="bgSibTrans2D1" presStyleIdx="1" presStyleCnt="3"/>
      <dgm:spPr/>
      <dgm:t>
        <a:bodyPr/>
        <a:lstStyle/>
        <a:p>
          <a:endParaRPr lang="es-ES"/>
        </a:p>
      </dgm:t>
    </dgm:pt>
    <dgm:pt modelId="{5636C37F-F5F4-4CDF-97D6-F1D1D9E04821}" type="pres">
      <dgm:prSet presAssocID="{812BFBB0-7C83-44C2-B92F-550CC99E8E0E}" presName="node" presStyleLbl="node1" presStyleIdx="1" presStyleCnt="3" custRadScaleRad="9145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0C67D01-6E58-47FE-AAB7-7232ECCA7824}" type="pres">
      <dgm:prSet presAssocID="{27963910-70EC-4453-9C06-000746FBDCB3}" presName="parTrans" presStyleLbl="bgSibTrans2D1" presStyleIdx="2" presStyleCnt="3"/>
      <dgm:spPr/>
      <dgm:t>
        <a:bodyPr/>
        <a:lstStyle/>
        <a:p>
          <a:endParaRPr lang="es-ES"/>
        </a:p>
      </dgm:t>
    </dgm:pt>
    <dgm:pt modelId="{B7868BB7-3E65-4CA4-83EF-068FA953D8DA}" type="pres">
      <dgm:prSet presAssocID="{20D782CD-1EEB-4F34-8277-915B472577A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87F16165-76E7-4959-84D6-8811FD5B9B0F}" srcId="{BEB44179-585A-4197-B6EF-A0CE0D462F29}" destId="{BE5559DD-1410-4331-B6BF-C9544484ED5E}" srcOrd="0" destOrd="0" parTransId="{9825A2A8-1D18-4261-BA4A-0F8B73CD349B}" sibTransId="{300B84C1-9E49-4DD5-8AAF-21889E99EFE4}"/>
    <dgm:cxn modelId="{D8DA7038-CB39-49DE-948A-4EC5A30E6E14}" type="presOf" srcId="{27963910-70EC-4453-9C06-000746FBDCB3}" destId="{20C67D01-6E58-47FE-AAB7-7232ECCA7824}" srcOrd="0" destOrd="0" presId="urn:microsoft.com/office/officeart/2005/8/layout/radial4"/>
    <dgm:cxn modelId="{0E94FEA8-0A9A-40AC-BDD5-2CED28EB0FE3}" srcId="{BE5559DD-1410-4331-B6BF-C9544484ED5E}" destId="{ACD690E4-465B-4F0E-9200-466DE1A5B89E}" srcOrd="0" destOrd="0" parTransId="{78F5781B-1648-4807-BBDB-745844C24BD7}" sibTransId="{7D629E1D-9806-4626-8875-F7BFBBF6CA92}"/>
    <dgm:cxn modelId="{9C05F794-E041-4C07-8A6C-1637C288BD2E}" type="presOf" srcId="{BEB44179-585A-4197-B6EF-A0CE0D462F29}" destId="{60D670B2-F774-47C0-9A5B-9CC411760507}" srcOrd="0" destOrd="0" presId="urn:microsoft.com/office/officeart/2005/8/layout/radial4"/>
    <dgm:cxn modelId="{56C297E7-B898-4624-AD1E-E97F94630FE0}" srcId="{BE5559DD-1410-4331-B6BF-C9544484ED5E}" destId="{20D782CD-1EEB-4F34-8277-915B472577AC}" srcOrd="2" destOrd="0" parTransId="{27963910-70EC-4453-9C06-000746FBDCB3}" sibTransId="{0C339FFC-6654-4BCB-9F35-8192F9B30E90}"/>
    <dgm:cxn modelId="{700559FF-E967-4840-9484-81142B49E264}" type="presOf" srcId="{BE5559DD-1410-4331-B6BF-C9544484ED5E}" destId="{B5840A02-70F7-4216-B756-7A7DA5574079}" srcOrd="0" destOrd="0" presId="urn:microsoft.com/office/officeart/2005/8/layout/radial4"/>
    <dgm:cxn modelId="{E9430836-7F7B-486E-86EF-3636B9595AF6}" type="presOf" srcId="{812BFBB0-7C83-44C2-B92F-550CC99E8E0E}" destId="{5636C37F-F5F4-4CDF-97D6-F1D1D9E04821}" srcOrd="0" destOrd="0" presId="urn:microsoft.com/office/officeart/2005/8/layout/radial4"/>
    <dgm:cxn modelId="{48B26691-AA39-4536-B1EC-77D3BE20122D}" type="presOf" srcId="{78F5781B-1648-4807-BBDB-745844C24BD7}" destId="{09E31039-8BB1-4AB9-836B-44DC69BDE51E}" srcOrd="0" destOrd="0" presId="urn:microsoft.com/office/officeart/2005/8/layout/radial4"/>
    <dgm:cxn modelId="{6C420A09-3081-4DA0-A3EF-3F0BA3EFFFFC}" type="presOf" srcId="{ACD690E4-465B-4F0E-9200-466DE1A5B89E}" destId="{D54EC281-B245-4E87-B2A9-2CA2479448A7}" srcOrd="0" destOrd="0" presId="urn:microsoft.com/office/officeart/2005/8/layout/radial4"/>
    <dgm:cxn modelId="{BD54FEAA-2622-4A12-B89C-19D4503BFD61}" type="presOf" srcId="{80FC3753-DB5F-48E3-9854-BB4E4D73E24E}" destId="{64B66A48-9694-48A3-9949-B8A1DB153171}" srcOrd="0" destOrd="0" presId="urn:microsoft.com/office/officeart/2005/8/layout/radial4"/>
    <dgm:cxn modelId="{00FB62B2-BF06-4217-B972-B613BFCAFE0D}" type="presOf" srcId="{20D782CD-1EEB-4F34-8277-915B472577AC}" destId="{B7868BB7-3E65-4CA4-83EF-068FA953D8DA}" srcOrd="0" destOrd="0" presId="urn:microsoft.com/office/officeart/2005/8/layout/radial4"/>
    <dgm:cxn modelId="{735A7A1B-9477-4C97-9285-388444A2FC60}" srcId="{BE5559DD-1410-4331-B6BF-C9544484ED5E}" destId="{812BFBB0-7C83-44C2-B92F-550CC99E8E0E}" srcOrd="1" destOrd="0" parTransId="{80FC3753-DB5F-48E3-9854-BB4E4D73E24E}" sibTransId="{5CB328AE-ADC7-42E7-9FD4-55E2ABFC328D}"/>
    <dgm:cxn modelId="{F409DAA3-F1D2-4CF2-9A72-A20BAC82594B}" type="presParOf" srcId="{60D670B2-F774-47C0-9A5B-9CC411760507}" destId="{B5840A02-70F7-4216-B756-7A7DA5574079}" srcOrd="0" destOrd="0" presId="urn:microsoft.com/office/officeart/2005/8/layout/radial4"/>
    <dgm:cxn modelId="{5827A8BE-1C4D-437A-A79B-FB53CC7ABFD5}" type="presParOf" srcId="{60D670B2-F774-47C0-9A5B-9CC411760507}" destId="{09E31039-8BB1-4AB9-836B-44DC69BDE51E}" srcOrd="1" destOrd="0" presId="urn:microsoft.com/office/officeart/2005/8/layout/radial4"/>
    <dgm:cxn modelId="{FF452AA3-B884-469A-A1C5-4EA2EE938B2E}" type="presParOf" srcId="{60D670B2-F774-47C0-9A5B-9CC411760507}" destId="{D54EC281-B245-4E87-B2A9-2CA2479448A7}" srcOrd="2" destOrd="0" presId="urn:microsoft.com/office/officeart/2005/8/layout/radial4"/>
    <dgm:cxn modelId="{87DE4B16-65BA-40D9-9D16-59CCACB8E353}" type="presParOf" srcId="{60D670B2-F774-47C0-9A5B-9CC411760507}" destId="{64B66A48-9694-48A3-9949-B8A1DB153171}" srcOrd="3" destOrd="0" presId="urn:microsoft.com/office/officeart/2005/8/layout/radial4"/>
    <dgm:cxn modelId="{E8FC80DB-00C4-4964-8541-77D5F3E6BC11}" type="presParOf" srcId="{60D670B2-F774-47C0-9A5B-9CC411760507}" destId="{5636C37F-F5F4-4CDF-97D6-F1D1D9E04821}" srcOrd="4" destOrd="0" presId="urn:microsoft.com/office/officeart/2005/8/layout/radial4"/>
    <dgm:cxn modelId="{0CD070F5-CE46-4471-93E5-BBA3ED96A740}" type="presParOf" srcId="{60D670B2-F774-47C0-9A5B-9CC411760507}" destId="{20C67D01-6E58-47FE-AAB7-7232ECCA7824}" srcOrd="5" destOrd="0" presId="urn:microsoft.com/office/officeart/2005/8/layout/radial4"/>
    <dgm:cxn modelId="{74BCD3E7-F104-407F-8825-DED95B2F851D}" type="presParOf" srcId="{60D670B2-F774-47C0-9A5B-9CC411760507}" destId="{B7868BB7-3E65-4CA4-83EF-068FA953D8DA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4CE590D-04C0-4EC5-A05C-8E0B518AE1A9}" type="doc">
      <dgm:prSet loTypeId="urn:microsoft.com/office/officeart/2005/8/layout/hProcess6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B6C0BEFC-E304-4BA8-93FB-11C033CCC9ED}">
      <dgm:prSet phldrT="[Texto]"/>
      <dgm:spPr/>
      <dgm:t>
        <a:bodyPr/>
        <a:lstStyle/>
        <a:p>
          <a:r>
            <a:rPr lang="es-EC" dirty="0" smtClean="0"/>
            <a:t>CAF</a:t>
          </a:r>
          <a:endParaRPr lang="es-EC" dirty="0"/>
        </a:p>
      </dgm:t>
    </dgm:pt>
    <dgm:pt modelId="{06F847E0-05E4-4F81-B8E5-062F9B909362}" type="parTrans" cxnId="{D346F884-9F19-4C31-8C15-CC2CD6BF8363}">
      <dgm:prSet/>
      <dgm:spPr/>
      <dgm:t>
        <a:bodyPr/>
        <a:lstStyle/>
        <a:p>
          <a:endParaRPr lang="es-EC"/>
        </a:p>
      </dgm:t>
    </dgm:pt>
    <dgm:pt modelId="{36CF0471-10B5-4683-B020-FCD99B09AF36}" type="sibTrans" cxnId="{D346F884-9F19-4C31-8C15-CC2CD6BF8363}">
      <dgm:prSet/>
      <dgm:spPr/>
      <dgm:t>
        <a:bodyPr/>
        <a:lstStyle/>
        <a:p>
          <a:endParaRPr lang="es-EC"/>
        </a:p>
      </dgm:t>
    </dgm:pt>
    <dgm:pt modelId="{814BB370-3E54-455F-95C5-8C9F70300C83}">
      <dgm:prSet phldrT="[Texto]" custT="1"/>
      <dgm:spPr/>
      <dgm:t>
        <a:bodyPr/>
        <a:lstStyle/>
        <a:p>
          <a:r>
            <a:rPr lang="es-EC" sz="1400" dirty="0" smtClean="0"/>
            <a:t>FONDOS NO REEMBOLSABLES IINICIATIVA YASUNÍ ITT</a:t>
          </a:r>
          <a:endParaRPr lang="es-EC" sz="1400" dirty="0"/>
        </a:p>
      </dgm:t>
    </dgm:pt>
    <dgm:pt modelId="{957839CE-A186-41B5-A129-4406BCEB5B5D}" type="parTrans" cxnId="{9FA02E60-C312-4806-87F9-2D9BD3CCD0BC}">
      <dgm:prSet/>
      <dgm:spPr/>
      <dgm:t>
        <a:bodyPr/>
        <a:lstStyle/>
        <a:p>
          <a:endParaRPr lang="es-EC"/>
        </a:p>
      </dgm:t>
    </dgm:pt>
    <dgm:pt modelId="{9994C071-0772-48D5-9712-0331C1E777EE}" type="sibTrans" cxnId="{9FA02E60-C312-4806-87F9-2D9BD3CCD0BC}">
      <dgm:prSet/>
      <dgm:spPr/>
      <dgm:t>
        <a:bodyPr/>
        <a:lstStyle/>
        <a:p>
          <a:endParaRPr lang="es-EC"/>
        </a:p>
      </dgm:t>
    </dgm:pt>
    <dgm:pt modelId="{6AFE85B3-406B-4026-87D0-7BCBE3AA0CA6}">
      <dgm:prSet phldrT="[Texto]"/>
      <dgm:spPr/>
      <dgm:t>
        <a:bodyPr/>
        <a:lstStyle/>
        <a:p>
          <a:r>
            <a:rPr lang="es-EC" dirty="0" smtClean="0"/>
            <a:t>GIZ</a:t>
          </a:r>
          <a:endParaRPr lang="es-EC" dirty="0"/>
        </a:p>
      </dgm:t>
    </dgm:pt>
    <dgm:pt modelId="{203BC156-2BBD-45FF-83B4-5B3F1B8D5167}" type="parTrans" cxnId="{5D760490-5DD8-4E1A-B4AD-8A91335B5F9A}">
      <dgm:prSet/>
      <dgm:spPr/>
      <dgm:t>
        <a:bodyPr/>
        <a:lstStyle/>
        <a:p>
          <a:endParaRPr lang="es-EC"/>
        </a:p>
      </dgm:t>
    </dgm:pt>
    <dgm:pt modelId="{29248BF8-1DD8-4F59-B87F-1814F91ED983}" type="sibTrans" cxnId="{5D760490-5DD8-4E1A-B4AD-8A91335B5F9A}">
      <dgm:prSet/>
      <dgm:spPr/>
      <dgm:t>
        <a:bodyPr/>
        <a:lstStyle/>
        <a:p>
          <a:endParaRPr lang="es-EC"/>
        </a:p>
      </dgm:t>
    </dgm:pt>
    <dgm:pt modelId="{76946799-5D44-4C9C-B2FD-0C2D487F0FDB}">
      <dgm:prSet phldrT="[Texto]" custT="1"/>
      <dgm:spPr/>
      <dgm:t>
        <a:bodyPr/>
        <a:lstStyle/>
        <a:p>
          <a:r>
            <a:rPr lang="es-EC" sz="1400" dirty="0" smtClean="0"/>
            <a:t>FORTALECIMIENTO PNY</a:t>
          </a:r>
          <a:endParaRPr lang="es-EC" sz="1400" dirty="0"/>
        </a:p>
      </dgm:t>
    </dgm:pt>
    <dgm:pt modelId="{148E2092-AA37-42DA-B7D9-A64D71C965DD}" type="parTrans" cxnId="{FD0DB7C7-4BCC-4CB7-AD14-87EFBE745A54}">
      <dgm:prSet/>
      <dgm:spPr/>
      <dgm:t>
        <a:bodyPr/>
        <a:lstStyle/>
        <a:p>
          <a:endParaRPr lang="es-EC"/>
        </a:p>
      </dgm:t>
    </dgm:pt>
    <dgm:pt modelId="{697B6A01-FD9F-40DA-98B9-9F41D9BFA5DF}" type="sibTrans" cxnId="{FD0DB7C7-4BCC-4CB7-AD14-87EFBE745A54}">
      <dgm:prSet/>
      <dgm:spPr/>
      <dgm:t>
        <a:bodyPr/>
        <a:lstStyle/>
        <a:p>
          <a:endParaRPr lang="es-EC"/>
        </a:p>
      </dgm:t>
    </dgm:pt>
    <dgm:pt modelId="{65D81431-BF16-4F08-8FC4-AE1C005D0777}">
      <dgm:prSet phldrT="[Texto]"/>
      <dgm:spPr/>
      <dgm:t>
        <a:bodyPr/>
        <a:lstStyle/>
        <a:p>
          <a:r>
            <a:rPr lang="es-EC" dirty="0" smtClean="0"/>
            <a:t>GEF</a:t>
          </a:r>
          <a:endParaRPr lang="es-EC" dirty="0"/>
        </a:p>
      </dgm:t>
    </dgm:pt>
    <dgm:pt modelId="{3B9E5D0E-2637-4423-9998-1040E7913EE8}" type="parTrans" cxnId="{0E294DCA-4DEF-458F-8CBF-3B7E01462D0A}">
      <dgm:prSet/>
      <dgm:spPr/>
      <dgm:t>
        <a:bodyPr/>
        <a:lstStyle/>
        <a:p>
          <a:endParaRPr lang="es-EC"/>
        </a:p>
      </dgm:t>
    </dgm:pt>
    <dgm:pt modelId="{EF87B276-2C08-41FF-9546-59DE4FEE6578}" type="sibTrans" cxnId="{0E294DCA-4DEF-458F-8CBF-3B7E01462D0A}">
      <dgm:prSet/>
      <dgm:spPr/>
      <dgm:t>
        <a:bodyPr/>
        <a:lstStyle/>
        <a:p>
          <a:endParaRPr lang="es-EC"/>
        </a:p>
      </dgm:t>
    </dgm:pt>
    <dgm:pt modelId="{2991DF67-E9A4-4F0B-918E-8B4A6BCE340F}">
      <dgm:prSet phldrT="[Texto]"/>
      <dgm:spPr/>
      <dgm:t>
        <a:bodyPr/>
        <a:lstStyle/>
        <a:p>
          <a:r>
            <a:rPr lang="es-EC" dirty="0" smtClean="0"/>
            <a:t>VIDA SILVESTRE</a:t>
          </a:r>
          <a:endParaRPr lang="es-EC" dirty="0"/>
        </a:p>
      </dgm:t>
    </dgm:pt>
    <dgm:pt modelId="{0DDFC86D-BEEF-4B2C-921E-7E11CE4F2752}" type="parTrans" cxnId="{C53A9E8E-64C7-451A-A790-821DE6AA4914}">
      <dgm:prSet/>
      <dgm:spPr/>
      <dgm:t>
        <a:bodyPr/>
        <a:lstStyle/>
        <a:p>
          <a:endParaRPr lang="es-EC"/>
        </a:p>
      </dgm:t>
    </dgm:pt>
    <dgm:pt modelId="{B60DBA83-7679-45EB-9518-B84EA820900F}" type="sibTrans" cxnId="{C53A9E8E-64C7-451A-A790-821DE6AA4914}">
      <dgm:prSet/>
      <dgm:spPr/>
      <dgm:t>
        <a:bodyPr/>
        <a:lstStyle/>
        <a:p>
          <a:endParaRPr lang="es-EC"/>
        </a:p>
      </dgm:t>
    </dgm:pt>
    <dgm:pt modelId="{2B8722B7-CE0F-4843-8A92-7A596B30043A}" type="pres">
      <dgm:prSet presAssocID="{24CE590D-04C0-4EC5-A05C-8E0B518AE1A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8F8BE64-F741-4BD5-B96B-96A4EB0F0FD3}" type="pres">
      <dgm:prSet presAssocID="{B6C0BEFC-E304-4BA8-93FB-11C033CCC9ED}" presName="compNode" presStyleCnt="0"/>
      <dgm:spPr/>
    </dgm:pt>
    <dgm:pt modelId="{C701A051-A101-4D77-B547-9BCB6CA97979}" type="pres">
      <dgm:prSet presAssocID="{B6C0BEFC-E304-4BA8-93FB-11C033CCC9ED}" presName="noGeometry" presStyleCnt="0"/>
      <dgm:spPr/>
    </dgm:pt>
    <dgm:pt modelId="{750C1245-B11F-4E83-81ED-47EC3672CB4E}" type="pres">
      <dgm:prSet presAssocID="{B6C0BEFC-E304-4BA8-93FB-11C033CCC9ED}" presName="childTextVisible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E042159-B32E-4781-B8C2-5A8A6C1F1B0F}" type="pres">
      <dgm:prSet presAssocID="{B6C0BEFC-E304-4BA8-93FB-11C033CCC9ED}" presName="childTextHidden" presStyleLbl="bgAccFollowNode1" presStyleIdx="0" presStyleCnt="3"/>
      <dgm:spPr/>
      <dgm:t>
        <a:bodyPr/>
        <a:lstStyle/>
        <a:p>
          <a:endParaRPr lang="es-EC"/>
        </a:p>
      </dgm:t>
    </dgm:pt>
    <dgm:pt modelId="{141297CE-BEA6-41D7-AC1A-06BF96AFF763}" type="pres">
      <dgm:prSet presAssocID="{B6C0BEFC-E304-4BA8-93FB-11C033CCC9E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8EFDEDFA-B590-480B-8853-8541BF377363}" type="pres">
      <dgm:prSet presAssocID="{B6C0BEFC-E304-4BA8-93FB-11C033CCC9ED}" presName="aSpace" presStyleCnt="0"/>
      <dgm:spPr/>
    </dgm:pt>
    <dgm:pt modelId="{3D9F0FF0-2CDB-4FEF-B5B5-162BC26EA4B8}" type="pres">
      <dgm:prSet presAssocID="{6AFE85B3-406B-4026-87D0-7BCBE3AA0CA6}" presName="compNode" presStyleCnt="0"/>
      <dgm:spPr/>
    </dgm:pt>
    <dgm:pt modelId="{03A61F63-A853-41C1-8C2E-7BBF7D7D9450}" type="pres">
      <dgm:prSet presAssocID="{6AFE85B3-406B-4026-87D0-7BCBE3AA0CA6}" presName="noGeometry" presStyleCnt="0"/>
      <dgm:spPr/>
    </dgm:pt>
    <dgm:pt modelId="{503384C5-50C6-4AE0-85A2-075A2869D6A8}" type="pres">
      <dgm:prSet presAssocID="{6AFE85B3-406B-4026-87D0-7BCBE3AA0CA6}" presName="childTextVisible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9C9C826-1997-4BA7-B303-5E6EF5DEBC98}" type="pres">
      <dgm:prSet presAssocID="{6AFE85B3-406B-4026-87D0-7BCBE3AA0CA6}" presName="childTextHidden" presStyleLbl="bgAccFollowNode1" presStyleIdx="1" presStyleCnt="3"/>
      <dgm:spPr/>
      <dgm:t>
        <a:bodyPr/>
        <a:lstStyle/>
        <a:p>
          <a:endParaRPr lang="es-EC"/>
        </a:p>
      </dgm:t>
    </dgm:pt>
    <dgm:pt modelId="{AF7509E5-D649-4AAA-987C-03F0255A9E5D}" type="pres">
      <dgm:prSet presAssocID="{6AFE85B3-406B-4026-87D0-7BCBE3AA0CA6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48EF5A2-E768-4F27-956E-37DF39B6CC56}" type="pres">
      <dgm:prSet presAssocID="{6AFE85B3-406B-4026-87D0-7BCBE3AA0CA6}" presName="aSpace" presStyleCnt="0"/>
      <dgm:spPr/>
    </dgm:pt>
    <dgm:pt modelId="{7C8AF89B-D716-4F9F-BCF6-7316CF21EE3E}" type="pres">
      <dgm:prSet presAssocID="{65D81431-BF16-4F08-8FC4-AE1C005D0777}" presName="compNode" presStyleCnt="0"/>
      <dgm:spPr/>
    </dgm:pt>
    <dgm:pt modelId="{29E453CB-1696-48A6-B277-E06622D89F78}" type="pres">
      <dgm:prSet presAssocID="{65D81431-BF16-4F08-8FC4-AE1C005D0777}" presName="noGeometry" presStyleCnt="0"/>
      <dgm:spPr/>
    </dgm:pt>
    <dgm:pt modelId="{E7FD5675-ECE7-422E-80BB-8B80336A5C12}" type="pres">
      <dgm:prSet presAssocID="{65D81431-BF16-4F08-8FC4-AE1C005D0777}" presName="childTextVisible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9B02DB08-BEC7-4B40-B57C-16922C517035}" type="pres">
      <dgm:prSet presAssocID="{65D81431-BF16-4F08-8FC4-AE1C005D0777}" presName="childTextHidden" presStyleLbl="bgAccFollowNode1" presStyleIdx="2" presStyleCnt="3"/>
      <dgm:spPr/>
      <dgm:t>
        <a:bodyPr/>
        <a:lstStyle/>
        <a:p>
          <a:endParaRPr lang="es-EC"/>
        </a:p>
      </dgm:t>
    </dgm:pt>
    <dgm:pt modelId="{8D183CC0-EC65-475F-BA37-BCED8EB4EA15}" type="pres">
      <dgm:prSet presAssocID="{65D81431-BF16-4F08-8FC4-AE1C005D0777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28947D1-BB57-410C-9CE7-F6860B503E7B}" type="presOf" srcId="{65D81431-BF16-4F08-8FC4-AE1C005D0777}" destId="{8D183CC0-EC65-475F-BA37-BCED8EB4EA15}" srcOrd="0" destOrd="0" presId="urn:microsoft.com/office/officeart/2005/8/layout/hProcess6"/>
    <dgm:cxn modelId="{8D47D3C0-41A9-4FB3-9DE3-B491DF165FF8}" type="presOf" srcId="{6AFE85B3-406B-4026-87D0-7BCBE3AA0CA6}" destId="{AF7509E5-D649-4AAA-987C-03F0255A9E5D}" srcOrd="0" destOrd="0" presId="urn:microsoft.com/office/officeart/2005/8/layout/hProcess6"/>
    <dgm:cxn modelId="{6DF8084C-58C2-4396-9C11-2216D0DD5EC6}" type="presOf" srcId="{2991DF67-E9A4-4F0B-918E-8B4A6BCE340F}" destId="{9B02DB08-BEC7-4B40-B57C-16922C517035}" srcOrd="1" destOrd="0" presId="urn:microsoft.com/office/officeart/2005/8/layout/hProcess6"/>
    <dgm:cxn modelId="{4434C2AD-E8E5-4FBB-ABE4-A3CF6A93B607}" type="presOf" srcId="{B6C0BEFC-E304-4BA8-93FB-11C033CCC9ED}" destId="{141297CE-BEA6-41D7-AC1A-06BF96AFF763}" srcOrd="0" destOrd="0" presId="urn:microsoft.com/office/officeart/2005/8/layout/hProcess6"/>
    <dgm:cxn modelId="{FD0DB7C7-4BCC-4CB7-AD14-87EFBE745A54}" srcId="{6AFE85B3-406B-4026-87D0-7BCBE3AA0CA6}" destId="{76946799-5D44-4C9C-B2FD-0C2D487F0FDB}" srcOrd="0" destOrd="0" parTransId="{148E2092-AA37-42DA-B7D9-A64D71C965DD}" sibTransId="{697B6A01-FD9F-40DA-98B9-9F41D9BFA5DF}"/>
    <dgm:cxn modelId="{D7CB4214-6797-4A1F-80CB-B1B2999ADE4F}" type="presOf" srcId="{76946799-5D44-4C9C-B2FD-0C2D487F0FDB}" destId="{503384C5-50C6-4AE0-85A2-075A2869D6A8}" srcOrd="0" destOrd="0" presId="urn:microsoft.com/office/officeart/2005/8/layout/hProcess6"/>
    <dgm:cxn modelId="{0E294DCA-4DEF-458F-8CBF-3B7E01462D0A}" srcId="{24CE590D-04C0-4EC5-A05C-8E0B518AE1A9}" destId="{65D81431-BF16-4F08-8FC4-AE1C005D0777}" srcOrd="2" destOrd="0" parTransId="{3B9E5D0E-2637-4423-9998-1040E7913EE8}" sibTransId="{EF87B276-2C08-41FF-9546-59DE4FEE6578}"/>
    <dgm:cxn modelId="{9B81EB05-BCC9-41DD-9134-589BE0233700}" type="presOf" srcId="{24CE590D-04C0-4EC5-A05C-8E0B518AE1A9}" destId="{2B8722B7-CE0F-4843-8A92-7A596B30043A}" srcOrd="0" destOrd="0" presId="urn:microsoft.com/office/officeart/2005/8/layout/hProcess6"/>
    <dgm:cxn modelId="{017632FF-18CA-417B-B2AA-DB30098D6B24}" type="presOf" srcId="{76946799-5D44-4C9C-B2FD-0C2D487F0FDB}" destId="{09C9C826-1997-4BA7-B303-5E6EF5DEBC98}" srcOrd="1" destOrd="0" presId="urn:microsoft.com/office/officeart/2005/8/layout/hProcess6"/>
    <dgm:cxn modelId="{9FA02E60-C312-4806-87F9-2D9BD3CCD0BC}" srcId="{B6C0BEFC-E304-4BA8-93FB-11C033CCC9ED}" destId="{814BB370-3E54-455F-95C5-8C9F70300C83}" srcOrd="0" destOrd="0" parTransId="{957839CE-A186-41B5-A129-4406BCEB5B5D}" sibTransId="{9994C071-0772-48D5-9712-0331C1E777EE}"/>
    <dgm:cxn modelId="{C58D3FA9-3BF0-4E25-8E3C-E5513668B7A3}" type="presOf" srcId="{814BB370-3E54-455F-95C5-8C9F70300C83}" destId="{5E042159-B32E-4781-B8C2-5A8A6C1F1B0F}" srcOrd="1" destOrd="0" presId="urn:microsoft.com/office/officeart/2005/8/layout/hProcess6"/>
    <dgm:cxn modelId="{F0F313EE-17C8-45B8-BACE-F74B2828C754}" type="presOf" srcId="{814BB370-3E54-455F-95C5-8C9F70300C83}" destId="{750C1245-B11F-4E83-81ED-47EC3672CB4E}" srcOrd="0" destOrd="0" presId="urn:microsoft.com/office/officeart/2005/8/layout/hProcess6"/>
    <dgm:cxn modelId="{C53A9E8E-64C7-451A-A790-821DE6AA4914}" srcId="{65D81431-BF16-4F08-8FC4-AE1C005D0777}" destId="{2991DF67-E9A4-4F0B-918E-8B4A6BCE340F}" srcOrd="0" destOrd="0" parTransId="{0DDFC86D-BEEF-4B2C-921E-7E11CE4F2752}" sibTransId="{B60DBA83-7679-45EB-9518-B84EA820900F}"/>
    <dgm:cxn modelId="{D346F884-9F19-4C31-8C15-CC2CD6BF8363}" srcId="{24CE590D-04C0-4EC5-A05C-8E0B518AE1A9}" destId="{B6C0BEFC-E304-4BA8-93FB-11C033CCC9ED}" srcOrd="0" destOrd="0" parTransId="{06F847E0-05E4-4F81-B8E5-062F9B909362}" sibTransId="{36CF0471-10B5-4683-B020-FCD99B09AF36}"/>
    <dgm:cxn modelId="{5D760490-5DD8-4E1A-B4AD-8A91335B5F9A}" srcId="{24CE590D-04C0-4EC5-A05C-8E0B518AE1A9}" destId="{6AFE85B3-406B-4026-87D0-7BCBE3AA0CA6}" srcOrd="1" destOrd="0" parTransId="{203BC156-2BBD-45FF-83B4-5B3F1B8D5167}" sibTransId="{29248BF8-1DD8-4F59-B87F-1814F91ED983}"/>
    <dgm:cxn modelId="{560D05D7-6F4B-4D8D-BD5C-A0DA67D6DDCC}" type="presOf" srcId="{2991DF67-E9A4-4F0B-918E-8B4A6BCE340F}" destId="{E7FD5675-ECE7-422E-80BB-8B80336A5C12}" srcOrd="0" destOrd="0" presId="urn:microsoft.com/office/officeart/2005/8/layout/hProcess6"/>
    <dgm:cxn modelId="{3EE2E5FB-BAD3-46A3-A4F3-E36B955511C9}" type="presParOf" srcId="{2B8722B7-CE0F-4843-8A92-7A596B30043A}" destId="{A8F8BE64-F741-4BD5-B96B-96A4EB0F0FD3}" srcOrd="0" destOrd="0" presId="urn:microsoft.com/office/officeart/2005/8/layout/hProcess6"/>
    <dgm:cxn modelId="{A4C6D01B-FC35-4CD3-BBE6-1C864A7EF357}" type="presParOf" srcId="{A8F8BE64-F741-4BD5-B96B-96A4EB0F0FD3}" destId="{C701A051-A101-4D77-B547-9BCB6CA97979}" srcOrd="0" destOrd="0" presId="urn:microsoft.com/office/officeart/2005/8/layout/hProcess6"/>
    <dgm:cxn modelId="{C5AB2822-51FA-4575-A738-FC24E73255C1}" type="presParOf" srcId="{A8F8BE64-F741-4BD5-B96B-96A4EB0F0FD3}" destId="{750C1245-B11F-4E83-81ED-47EC3672CB4E}" srcOrd="1" destOrd="0" presId="urn:microsoft.com/office/officeart/2005/8/layout/hProcess6"/>
    <dgm:cxn modelId="{F077D80F-AD35-4393-A758-3B95CA92A962}" type="presParOf" srcId="{A8F8BE64-F741-4BD5-B96B-96A4EB0F0FD3}" destId="{5E042159-B32E-4781-B8C2-5A8A6C1F1B0F}" srcOrd="2" destOrd="0" presId="urn:microsoft.com/office/officeart/2005/8/layout/hProcess6"/>
    <dgm:cxn modelId="{7BC835B6-C53C-4FB5-8A41-89BFA0190E19}" type="presParOf" srcId="{A8F8BE64-F741-4BD5-B96B-96A4EB0F0FD3}" destId="{141297CE-BEA6-41D7-AC1A-06BF96AFF763}" srcOrd="3" destOrd="0" presId="urn:microsoft.com/office/officeart/2005/8/layout/hProcess6"/>
    <dgm:cxn modelId="{0DC72325-7EC1-484B-9D92-37D1A7AEF1DE}" type="presParOf" srcId="{2B8722B7-CE0F-4843-8A92-7A596B30043A}" destId="{8EFDEDFA-B590-480B-8853-8541BF377363}" srcOrd="1" destOrd="0" presId="urn:microsoft.com/office/officeart/2005/8/layout/hProcess6"/>
    <dgm:cxn modelId="{C8AEEC9F-B8A2-4C40-A6E5-DB83F2EAC5C0}" type="presParOf" srcId="{2B8722B7-CE0F-4843-8A92-7A596B30043A}" destId="{3D9F0FF0-2CDB-4FEF-B5B5-162BC26EA4B8}" srcOrd="2" destOrd="0" presId="urn:microsoft.com/office/officeart/2005/8/layout/hProcess6"/>
    <dgm:cxn modelId="{2899FAD6-0977-4106-806D-0B8BF91A2466}" type="presParOf" srcId="{3D9F0FF0-2CDB-4FEF-B5B5-162BC26EA4B8}" destId="{03A61F63-A853-41C1-8C2E-7BBF7D7D9450}" srcOrd="0" destOrd="0" presId="urn:microsoft.com/office/officeart/2005/8/layout/hProcess6"/>
    <dgm:cxn modelId="{32D9DF7E-5096-420D-AB80-054D49955A56}" type="presParOf" srcId="{3D9F0FF0-2CDB-4FEF-B5B5-162BC26EA4B8}" destId="{503384C5-50C6-4AE0-85A2-075A2869D6A8}" srcOrd="1" destOrd="0" presId="urn:microsoft.com/office/officeart/2005/8/layout/hProcess6"/>
    <dgm:cxn modelId="{294D0608-58D0-4336-A962-1A27FF74174D}" type="presParOf" srcId="{3D9F0FF0-2CDB-4FEF-B5B5-162BC26EA4B8}" destId="{09C9C826-1997-4BA7-B303-5E6EF5DEBC98}" srcOrd="2" destOrd="0" presId="urn:microsoft.com/office/officeart/2005/8/layout/hProcess6"/>
    <dgm:cxn modelId="{2543B72F-6B84-4767-BC6F-AB70228FDDFC}" type="presParOf" srcId="{3D9F0FF0-2CDB-4FEF-B5B5-162BC26EA4B8}" destId="{AF7509E5-D649-4AAA-987C-03F0255A9E5D}" srcOrd="3" destOrd="0" presId="urn:microsoft.com/office/officeart/2005/8/layout/hProcess6"/>
    <dgm:cxn modelId="{C9DBFCC7-F29A-4AAB-80B9-BF76B337DA18}" type="presParOf" srcId="{2B8722B7-CE0F-4843-8A92-7A596B30043A}" destId="{D48EF5A2-E768-4F27-956E-37DF39B6CC56}" srcOrd="3" destOrd="0" presId="urn:microsoft.com/office/officeart/2005/8/layout/hProcess6"/>
    <dgm:cxn modelId="{DDEBEDE1-F3E9-441C-85EE-8B941C3CAB08}" type="presParOf" srcId="{2B8722B7-CE0F-4843-8A92-7A596B30043A}" destId="{7C8AF89B-D716-4F9F-BCF6-7316CF21EE3E}" srcOrd="4" destOrd="0" presId="urn:microsoft.com/office/officeart/2005/8/layout/hProcess6"/>
    <dgm:cxn modelId="{F765E543-6121-4A31-AB83-F00E6256B89F}" type="presParOf" srcId="{7C8AF89B-D716-4F9F-BCF6-7316CF21EE3E}" destId="{29E453CB-1696-48A6-B277-E06622D89F78}" srcOrd="0" destOrd="0" presId="urn:microsoft.com/office/officeart/2005/8/layout/hProcess6"/>
    <dgm:cxn modelId="{13FBC58E-3DDA-4CF6-8B81-7DAB26BE3790}" type="presParOf" srcId="{7C8AF89B-D716-4F9F-BCF6-7316CF21EE3E}" destId="{E7FD5675-ECE7-422E-80BB-8B80336A5C12}" srcOrd="1" destOrd="0" presId="urn:microsoft.com/office/officeart/2005/8/layout/hProcess6"/>
    <dgm:cxn modelId="{72D87CC5-14A2-4CE0-A39D-784DF34D6A85}" type="presParOf" srcId="{7C8AF89B-D716-4F9F-BCF6-7316CF21EE3E}" destId="{9B02DB08-BEC7-4B40-B57C-16922C517035}" srcOrd="2" destOrd="0" presId="urn:microsoft.com/office/officeart/2005/8/layout/hProcess6"/>
    <dgm:cxn modelId="{A895955F-0AC4-4BEE-BAC7-DBA554A666D2}" type="presParOf" srcId="{7C8AF89B-D716-4F9F-BCF6-7316CF21EE3E}" destId="{8D183CC0-EC65-475F-BA37-BCED8EB4EA15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DC039FD-670A-4189-9A69-566CA8EA8B5B}" type="doc">
      <dgm:prSet loTypeId="urn:microsoft.com/office/officeart/2005/8/layout/radial6" loCatId="cycle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4DC0A9C6-6721-4A62-B898-DF747705F584}">
      <dgm:prSet phldrT="[Texto]"/>
      <dgm:spPr/>
      <dgm:t>
        <a:bodyPr/>
        <a:lstStyle/>
        <a:p>
          <a:r>
            <a:rPr lang="es-ES" dirty="0" smtClean="0"/>
            <a:t>Consulta Previa Libre e Informada Bloque 43, ITT</a:t>
          </a:r>
          <a:endParaRPr lang="es-ES" dirty="0"/>
        </a:p>
      </dgm:t>
    </dgm:pt>
    <dgm:pt modelId="{0727221D-FCC5-4E79-81C6-6571AE1A2E8C}" type="parTrans" cxnId="{0BAC3384-44B5-46ED-A595-C349C4C4F068}">
      <dgm:prSet/>
      <dgm:spPr/>
      <dgm:t>
        <a:bodyPr/>
        <a:lstStyle/>
        <a:p>
          <a:endParaRPr lang="es-ES"/>
        </a:p>
      </dgm:t>
    </dgm:pt>
    <dgm:pt modelId="{0A1B753E-F8C4-4064-B204-7C077B2DE75A}" type="sibTrans" cxnId="{0BAC3384-44B5-46ED-A595-C349C4C4F068}">
      <dgm:prSet/>
      <dgm:spPr/>
      <dgm:t>
        <a:bodyPr/>
        <a:lstStyle/>
        <a:p>
          <a:endParaRPr lang="es-ES"/>
        </a:p>
      </dgm:t>
    </dgm:pt>
    <dgm:pt modelId="{739DB99A-B244-4EE7-850C-EBBB0C87EF3A}">
      <dgm:prSet phldrT="[Texto]"/>
      <dgm:spPr/>
      <dgm:t>
        <a:bodyPr/>
        <a:lstStyle/>
        <a:p>
          <a:r>
            <a:rPr lang="es-ES" dirty="0" smtClean="0"/>
            <a:t>MAE entidad coadyuvante</a:t>
          </a:r>
        </a:p>
        <a:p>
          <a:r>
            <a:rPr lang="es-ES" dirty="0" smtClean="0"/>
            <a:t>(D.E. 1215)</a:t>
          </a:r>
          <a:endParaRPr lang="es-ES" dirty="0"/>
        </a:p>
      </dgm:t>
    </dgm:pt>
    <dgm:pt modelId="{6B523715-3D01-424B-8AC5-C06B12C40AC1}" type="parTrans" cxnId="{A54B0F7A-087E-4996-B8A5-75C2753621C2}">
      <dgm:prSet/>
      <dgm:spPr/>
      <dgm:t>
        <a:bodyPr/>
        <a:lstStyle/>
        <a:p>
          <a:endParaRPr lang="es-ES"/>
        </a:p>
      </dgm:t>
    </dgm:pt>
    <dgm:pt modelId="{9F4E440A-C5DA-433B-88F6-D4BA247432CC}" type="sibTrans" cxnId="{A54B0F7A-087E-4996-B8A5-75C2753621C2}">
      <dgm:prSet/>
      <dgm:spPr/>
      <dgm:t>
        <a:bodyPr/>
        <a:lstStyle/>
        <a:p>
          <a:endParaRPr lang="es-ES" dirty="0"/>
        </a:p>
      </dgm:t>
    </dgm:pt>
    <dgm:pt modelId="{47351F34-C3D0-44D3-A84A-78CE559A2FCE}">
      <dgm:prSet phldrT="[Texto]"/>
      <dgm:spPr/>
      <dgm:t>
        <a:bodyPr/>
        <a:lstStyle/>
        <a:p>
          <a:r>
            <a:rPr lang="es-ES" dirty="0" smtClean="0"/>
            <a:t>Noviembre y Diciembre 2013</a:t>
          </a:r>
          <a:endParaRPr lang="es-ES" dirty="0"/>
        </a:p>
      </dgm:t>
    </dgm:pt>
    <dgm:pt modelId="{99975397-2D48-414A-AA4C-FB00F3C2CB67}" type="parTrans" cxnId="{4561D925-9AD5-4C12-9FAD-432E06C5A63F}">
      <dgm:prSet/>
      <dgm:spPr/>
      <dgm:t>
        <a:bodyPr/>
        <a:lstStyle/>
        <a:p>
          <a:endParaRPr lang="es-ES"/>
        </a:p>
      </dgm:t>
    </dgm:pt>
    <dgm:pt modelId="{443654F2-244B-478A-ACC0-86BD41263E29}" type="sibTrans" cxnId="{4561D925-9AD5-4C12-9FAD-432E06C5A63F}">
      <dgm:prSet/>
      <dgm:spPr/>
      <dgm:t>
        <a:bodyPr/>
        <a:lstStyle/>
        <a:p>
          <a:endParaRPr lang="es-ES" dirty="0"/>
        </a:p>
      </dgm:t>
    </dgm:pt>
    <dgm:pt modelId="{A7FD4F66-B4F6-45E8-8B7F-3C426F1F7F6D}">
      <dgm:prSet phldrT="[Texto]"/>
      <dgm:spPr/>
      <dgm:t>
        <a:bodyPr/>
        <a:lstStyle/>
        <a:p>
          <a:r>
            <a:rPr lang="es-ES" dirty="0" smtClean="0"/>
            <a:t>5 mecanismos de participación ciudadana</a:t>
          </a:r>
          <a:endParaRPr lang="es-ES" dirty="0"/>
        </a:p>
      </dgm:t>
    </dgm:pt>
    <dgm:pt modelId="{BDDEB7CE-B9C9-4623-AD08-B653D94E5C2F}" type="parTrans" cxnId="{0A88CF93-507F-4E36-B2D3-9944D20B0EC8}">
      <dgm:prSet/>
      <dgm:spPr/>
      <dgm:t>
        <a:bodyPr/>
        <a:lstStyle/>
        <a:p>
          <a:endParaRPr lang="es-ES"/>
        </a:p>
      </dgm:t>
    </dgm:pt>
    <dgm:pt modelId="{E5AAE8DB-795E-43E0-A1FF-5CFD3B22328D}" type="sibTrans" cxnId="{0A88CF93-507F-4E36-B2D3-9944D20B0EC8}">
      <dgm:prSet/>
      <dgm:spPr/>
      <dgm:t>
        <a:bodyPr/>
        <a:lstStyle/>
        <a:p>
          <a:endParaRPr lang="es-ES" dirty="0"/>
        </a:p>
      </dgm:t>
    </dgm:pt>
    <dgm:pt modelId="{84C79DBC-316B-4BCD-9DF4-8D71F4EC4851}">
      <dgm:prSet phldrT="[Texto]"/>
      <dgm:spPr/>
      <dgm:t>
        <a:bodyPr/>
        <a:lstStyle/>
        <a:p>
          <a:r>
            <a:rPr lang="es-ES" dirty="0" smtClean="0"/>
            <a:t>Información socioambiental</a:t>
          </a:r>
          <a:endParaRPr lang="es-ES" dirty="0"/>
        </a:p>
      </dgm:t>
    </dgm:pt>
    <dgm:pt modelId="{05A8FC6B-F315-4EEC-9B8E-BC10CDAA7BAA}" type="parTrans" cxnId="{43B187AA-E4E3-4BB4-BB3B-47FEE07EC764}">
      <dgm:prSet/>
      <dgm:spPr/>
      <dgm:t>
        <a:bodyPr/>
        <a:lstStyle/>
        <a:p>
          <a:endParaRPr lang="es-ES"/>
        </a:p>
      </dgm:t>
    </dgm:pt>
    <dgm:pt modelId="{79D5CF0D-4D99-4D7F-8D90-394A0312A688}" type="sibTrans" cxnId="{43B187AA-E4E3-4BB4-BB3B-47FEE07EC764}">
      <dgm:prSet/>
      <dgm:spPr/>
      <dgm:t>
        <a:bodyPr/>
        <a:lstStyle/>
        <a:p>
          <a:endParaRPr lang="es-ES" dirty="0"/>
        </a:p>
      </dgm:t>
    </dgm:pt>
    <dgm:pt modelId="{5B313E7C-9619-431B-A73E-A953FDFC2209}">
      <dgm:prSet/>
      <dgm:spPr/>
      <dgm:t>
        <a:bodyPr/>
        <a:lstStyle/>
        <a:p>
          <a:r>
            <a:rPr lang="es-ES" dirty="0" smtClean="0"/>
            <a:t>Información sobre legislación ambiental</a:t>
          </a:r>
          <a:endParaRPr lang="es-ES" dirty="0"/>
        </a:p>
      </dgm:t>
    </dgm:pt>
    <dgm:pt modelId="{19F7E4B9-499C-4D6D-AD26-B6DD0AA0E78E}" type="parTrans" cxnId="{E4285250-48F4-4549-B775-2B56F7EC1D0B}">
      <dgm:prSet/>
      <dgm:spPr/>
      <dgm:t>
        <a:bodyPr/>
        <a:lstStyle/>
        <a:p>
          <a:endParaRPr lang="es-ES"/>
        </a:p>
      </dgm:t>
    </dgm:pt>
    <dgm:pt modelId="{68B095BF-EA85-4C93-B592-8DBEFA32FD29}" type="sibTrans" cxnId="{E4285250-48F4-4549-B775-2B56F7EC1D0B}">
      <dgm:prSet/>
      <dgm:spPr/>
      <dgm:t>
        <a:bodyPr/>
        <a:lstStyle/>
        <a:p>
          <a:endParaRPr lang="es-ES" dirty="0"/>
        </a:p>
      </dgm:t>
    </dgm:pt>
    <dgm:pt modelId="{A71E0FA7-7FC9-4C6B-A0BC-D1DDDAEFAC51}">
      <dgm:prSet/>
      <dgm:spPr/>
      <dgm:t>
        <a:bodyPr/>
        <a:lstStyle/>
        <a:p>
          <a:r>
            <a:rPr lang="es-ES" dirty="0" smtClean="0"/>
            <a:t>16 comunidades Kichwas</a:t>
          </a:r>
          <a:endParaRPr lang="es-ES" dirty="0"/>
        </a:p>
      </dgm:t>
    </dgm:pt>
    <dgm:pt modelId="{0BD3B74F-5CDB-4779-B14B-9821EC56575A}" type="parTrans" cxnId="{91D80A4A-C88F-4D5D-A1B0-1558DAC5346E}">
      <dgm:prSet/>
      <dgm:spPr/>
      <dgm:t>
        <a:bodyPr/>
        <a:lstStyle/>
        <a:p>
          <a:endParaRPr lang="es-ES"/>
        </a:p>
      </dgm:t>
    </dgm:pt>
    <dgm:pt modelId="{2626851F-FAE6-4604-BE09-D23804A22F2E}" type="sibTrans" cxnId="{91D80A4A-C88F-4D5D-A1B0-1558DAC5346E}">
      <dgm:prSet/>
      <dgm:spPr/>
      <dgm:t>
        <a:bodyPr/>
        <a:lstStyle/>
        <a:p>
          <a:endParaRPr lang="es-ES" dirty="0"/>
        </a:p>
      </dgm:t>
    </dgm:pt>
    <dgm:pt modelId="{6001CBC9-0491-48F9-869C-B55B089F29E6}" type="pres">
      <dgm:prSet presAssocID="{7DC039FD-670A-4189-9A69-566CA8EA8B5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B51D565F-FEEA-4655-9D2F-4961DC5EEA8B}" type="pres">
      <dgm:prSet presAssocID="{4DC0A9C6-6721-4A62-B898-DF747705F584}" presName="centerShape" presStyleLbl="node0" presStyleIdx="0" presStyleCnt="1"/>
      <dgm:spPr/>
      <dgm:t>
        <a:bodyPr/>
        <a:lstStyle/>
        <a:p>
          <a:endParaRPr lang="es-EC"/>
        </a:p>
      </dgm:t>
    </dgm:pt>
    <dgm:pt modelId="{DEC054A1-8135-4E81-BF00-377824D25E5F}" type="pres">
      <dgm:prSet presAssocID="{739DB99A-B244-4EE7-850C-EBBB0C87EF3A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D4C6A2F-79C3-4E17-9601-2EBE3C2C24FF}" type="pres">
      <dgm:prSet presAssocID="{739DB99A-B244-4EE7-850C-EBBB0C87EF3A}" presName="dummy" presStyleCnt="0"/>
      <dgm:spPr/>
    </dgm:pt>
    <dgm:pt modelId="{D1EE0763-1785-4FB7-93AA-722DA7DA91BB}" type="pres">
      <dgm:prSet presAssocID="{9F4E440A-C5DA-433B-88F6-D4BA247432CC}" presName="sibTrans" presStyleLbl="sibTrans2D1" presStyleIdx="0" presStyleCnt="6"/>
      <dgm:spPr/>
      <dgm:t>
        <a:bodyPr/>
        <a:lstStyle/>
        <a:p>
          <a:endParaRPr lang="es-EC"/>
        </a:p>
      </dgm:t>
    </dgm:pt>
    <dgm:pt modelId="{8934F05C-CC27-4789-B6DC-B936CCBBAA4E}" type="pres">
      <dgm:prSet presAssocID="{47351F34-C3D0-44D3-A84A-78CE559A2FC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D5717B6-27F3-4EA0-AEE1-57445059B54F}" type="pres">
      <dgm:prSet presAssocID="{47351F34-C3D0-44D3-A84A-78CE559A2FCE}" presName="dummy" presStyleCnt="0"/>
      <dgm:spPr/>
    </dgm:pt>
    <dgm:pt modelId="{184EA324-F3F6-4622-B193-53D6ADFC33C3}" type="pres">
      <dgm:prSet presAssocID="{443654F2-244B-478A-ACC0-86BD41263E29}" presName="sibTrans" presStyleLbl="sibTrans2D1" presStyleIdx="1" presStyleCnt="6"/>
      <dgm:spPr/>
      <dgm:t>
        <a:bodyPr/>
        <a:lstStyle/>
        <a:p>
          <a:endParaRPr lang="es-EC"/>
        </a:p>
      </dgm:t>
    </dgm:pt>
    <dgm:pt modelId="{854CAA60-8574-4C34-85E4-660559CB0AE9}" type="pres">
      <dgm:prSet presAssocID="{A71E0FA7-7FC9-4C6B-A0BC-D1DDDAEFAC51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4DDDF1E1-5A98-4C75-8648-CD7751B75801}" type="pres">
      <dgm:prSet presAssocID="{A71E0FA7-7FC9-4C6B-A0BC-D1DDDAEFAC51}" presName="dummy" presStyleCnt="0"/>
      <dgm:spPr/>
    </dgm:pt>
    <dgm:pt modelId="{959E8989-E05D-4A63-B68D-0B6D9C7A62FC}" type="pres">
      <dgm:prSet presAssocID="{2626851F-FAE6-4604-BE09-D23804A22F2E}" presName="sibTrans" presStyleLbl="sibTrans2D1" presStyleIdx="2" presStyleCnt="6"/>
      <dgm:spPr/>
      <dgm:t>
        <a:bodyPr/>
        <a:lstStyle/>
        <a:p>
          <a:endParaRPr lang="es-EC"/>
        </a:p>
      </dgm:t>
    </dgm:pt>
    <dgm:pt modelId="{DC68862B-5088-4810-92BF-8122ED27A611}" type="pres">
      <dgm:prSet presAssocID="{A7FD4F66-B4F6-45E8-8B7F-3C426F1F7F6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C3FE245-F505-4964-B830-B8CDCBD7D6C9}" type="pres">
      <dgm:prSet presAssocID="{A7FD4F66-B4F6-45E8-8B7F-3C426F1F7F6D}" presName="dummy" presStyleCnt="0"/>
      <dgm:spPr/>
    </dgm:pt>
    <dgm:pt modelId="{EC7815FB-EFF9-4B2B-A8F5-CDF0870AA612}" type="pres">
      <dgm:prSet presAssocID="{E5AAE8DB-795E-43E0-A1FF-5CFD3B22328D}" presName="sibTrans" presStyleLbl="sibTrans2D1" presStyleIdx="3" presStyleCnt="6"/>
      <dgm:spPr/>
      <dgm:t>
        <a:bodyPr/>
        <a:lstStyle/>
        <a:p>
          <a:endParaRPr lang="es-EC"/>
        </a:p>
      </dgm:t>
    </dgm:pt>
    <dgm:pt modelId="{33D21A36-323B-4B4B-A6CD-2BBC396E6092}" type="pres">
      <dgm:prSet presAssocID="{84C79DBC-316B-4BCD-9DF4-8D71F4EC485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4625BB5-8B70-429F-83AF-579D426F231D}" type="pres">
      <dgm:prSet presAssocID="{84C79DBC-316B-4BCD-9DF4-8D71F4EC4851}" presName="dummy" presStyleCnt="0"/>
      <dgm:spPr/>
    </dgm:pt>
    <dgm:pt modelId="{5083C42B-BD60-4B57-8954-AEBD4E44C142}" type="pres">
      <dgm:prSet presAssocID="{79D5CF0D-4D99-4D7F-8D90-394A0312A688}" presName="sibTrans" presStyleLbl="sibTrans2D1" presStyleIdx="4" presStyleCnt="6"/>
      <dgm:spPr/>
      <dgm:t>
        <a:bodyPr/>
        <a:lstStyle/>
        <a:p>
          <a:endParaRPr lang="es-EC"/>
        </a:p>
      </dgm:t>
    </dgm:pt>
    <dgm:pt modelId="{7301EBF9-EF6B-4FF7-AFF1-46637891015C}" type="pres">
      <dgm:prSet presAssocID="{5B313E7C-9619-431B-A73E-A953FDFC2209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4C027C39-C0FA-4B30-AF79-F4845F294489}" type="pres">
      <dgm:prSet presAssocID="{5B313E7C-9619-431B-A73E-A953FDFC2209}" presName="dummy" presStyleCnt="0"/>
      <dgm:spPr/>
    </dgm:pt>
    <dgm:pt modelId="{20AD2207-5512-4D20-9E4E-3373280284DA}" type="pres">
      <dgm:prSet presAssocID="{68B095BF-EA85-4C93-B592-8DBEFA32FD29}" presName="sibTrans" presStyleLbl="sibTrans2D1" presStyleIdx="5" presStyleCnt="6"/>
      <dgm:spPr/>
      <dgm:t>
        <a:bodyPr/>
        <a:lstStyle/>
        <a:p>
          <a:endParaRPr lang="es-EC"/>
        </a:p>
      </dgm:t>
    </dgm:pt>
  </dgm:ptLst>
  <dgm:cxnLst>
    <dgm:cxn modelId="{F6E23CEE-7AA0-4474-8C6C-C0A7A0FBE472}" type="presOf" srcId="{7DC039FD-670A-4189-9A69-566CA8EA8B5B}" destId="{6001CBC9-0491-48F9-869C-B55B089F29E6}" srcOrd="0" destOrd="0" presId="urn:microsoft.com/office/officeart/2005/8/layout/radial6"/>
    <dgm:cxn modelId="{BD5A0789-8FB4-4793-B2EA-568769B1AC76}" type="presOf" srcId="{84C79DBC-316B-4BCD-9DF4-8D71F4EC4851}" destId="{33D21A36-323B-4B4B-A6CD-2BBC396E6092}" srcOrd="0" destOrd="0" presId="urn:microsoft.com/office/officeart/2005/8/layout/radial6"/>
    <dgm:cxn modelId="{06093478-CB8F-4350-B1A2-6D0CAD164E6A}" type="presOf" srcId="{68B095BF-EA85-4C93-B592-8DBEFA32FD29}" destId="{20AD2207-5512-4D20-9E4E-3373280284DA}" srcOrd="0" destOrd="0" presId="urn:microsoft.com/office/officeart/2005/8/layout/radial6"/>
    <dgm:cxn modelId="{A14FB761-80FE-40E5-B150-EC17DBCC1596}" type="presOf" srcId="{739DB99A-B244-4EE7-850C-EBBB0C87EF3A}" destId="{DEC054A1-8135-4E81-BF00-377824D25E5F}" srcOrd="0" destOrd="0" presId="urn:microsoft.com/office/officeart/2005/8/layout/radial6"/>
    <dgm:cxn modelId="{D3BC0BEA-8CF1-41C0-9293-47BE62E1151D}" type="presOf" srcId="{47351F34-C3D0-44D3-A84A-78CE559A2FCE}" destId="{8934F05C-CC27-4789-B6DC-B936CCBBAA4E}" srcOrd="0" destOrd="0" presId="urn:microsoft.com/office/officeart/2005/8/layout/radial6"/>
    <dgm:cxn modelId="{E4285250-48F4-4549-B775-2B56F7EC1D0B}" srcId="{4DC0A9C6-6721-4A62-B898-DF747705F584}" destId="{5B313E7C-9619-431B-A73E-A953FDFC2209}" srcOrd="5" destOrd="0" parTransId="{19F7E4B9-499C-4D6D-AD26-B6DD0AA0E78E}" sibTransId="{68B095BF-EA85-4C93-B592-8DBEFA32FD29}"/>
    <dgm:cxn modelId="{91D80A4A-C88F-4D5D-A1B0-1558DAC5346E}" srcId="{4DC0A9C6-6721-4A62-B898-DF747705F584}" destId="{A71E0FA7-7FC9-4C6B-A0BC-D1DDDAEFAC51}" srcOrd="2" destOrd="0" parTransId="{0BD3B74F-5CDB-4779-B14B-9821EC56575A}" sibTransId="{2626851F-FAE6-4604-BE09-D23804A22F2E}"/>
    <dgm:cxn modelId="{A54B0F7A-087E-4996-B8A5-75C2753621C2}" srcId="{4DC0A9C6-6721-4A62-B898-DF747705F584}" destId="{739DB99A-B244-4EE7-850C-EBBB0C87EF3A}" srcOrd="0" destOrd="0" parTransId="{6B523715-3D01-424B-8AC5-C06B12C40AC1}" sibTransId="{9F4E440A-C5DA-433B-88F6-D4BA247432CC}"/>
    <dgm:cxn modelId="{6527243B-5E2A-4BC8-9F3E-36CC0DD9957C}" type="presOf" srcId="{A7FD4F66-B4F6-45E8-8B7F-3C426F1F7F6D}" destId="{DC68862B-5088-4810-92BF-8122ED27A611}" srcOrd="0" destOrd="0" presId="urn:microsoft.com/office/officeart/2005/8/layout/radial6"/>
    <dgm:cxn modelId="{0A88CF93-507F-4E36-B2D3-9944D20B0EC8}" srcId="{4DC0A9C6-6721-4A62-B898-DF747705F584}" destId="{A7FD4F66-B4F6-45E8-8B7F-3C426F1F7F6D}" srcOrd="3" destOrd="0" parTransId="{BDDEB7CE-B9C9-4623-AD08-B653D94E5C2F}" sibTransId="{E5AAE8DB-795E-43E0-A1FF-5CFD3B22328D}"/>
    <dgm:cxn modelId="{C965BFEB-2282-48CF-B5BA-F4C9C602EF79}" type="presOf" srcId="{2626851F-FAE6-4604-BE09-D23804A22F2E}" destId="{959E8989-E05D-4A63-B68D-0B6D9C7A62FC}" srcOrd="0" destOrd="0" presId="urn:microsoft.com/office/officeart/2005/8/layout/radial6"/>
    <dgm:cxn modelId="{9D61B0D7-B2C6-4BB5-9C9F-DFF282591C96}" type="presOf" srcId="{443654F2-244B-478A-ACC0-86BD41263E29}" destId="{184EA324-F3F6-4622-B193-53D6ADFC33C3}" srcOrd="0" destOrd="0" presId="urn:microsoft.com/office/officeart/2005/8/layout/radial6"/>
    <dgm:cxn modelId="{0BAC3384-44B5-46ED-A595-C349C4C4F068}" srcId="{7DC039FD-670A-4189-9A69-566CA8EA8B5B}" destId="{4DC0A9C6-6721-4A62-B898-DF747705F584}" srcOrd="0" destOrd="0" parTransId="{0727221D-FCC5-4E79-81C6-6571AE1A2E8C}" sibTransId="{0A1B753E-F8C4-4064-B204-7C077B2DE75A}"/>
    <dgm:cxn modelId="{43B187AA-E4E3-4BB4-BB3B-47FEE07EC764}" srcId="{4DC0A9C6-6721-4A62-B898-DF747705F584}" destId="{84C79DBC-316B-4BCD-9DF4-8D71F4EC4851}" srcOrd="4" destOrd="0" parTransId="{05A8FC6B-F315-4EEC-9B8E-BC10CDAA7BAA}" sibTransId="{79D5CF0D-4D99-4D7F-8D90-394A0312A688}"/>
    <dgm:cxn modelId="{2E0D1022-DAB3-4735-9505-8990BF8BDC9E}" type="presOf" srcId="{4DC0A9C6-6721-4A62-B898-DF747705F584}" destId="{B51D565F-FEEA-4655-9D2F-4961DC5EEA8B}" srcOrd="0" destOrd="0" presId="urn:microsoft.com/office/officeart/2005/8/layout/radial6"/>
    <dgm:cxn modelId="{5D5D58C3-E1B1-4BB3-95A8-EE4C0D4A71F7}" type="presOf" srcId="{A71E0FA7-7FC9-4C6B-A0BC-D1DDDAEFAC51}" destId="{854CAA60-8574-4C34-85E4-660559CB0AE9}" srcOrd="0" destOrd="0" presId="urn:microsoft.com/office/officeart/2005/8/layout/radial6"/>
    <dgm:cxn modelId="{18A859F9-70C4-4B9F-A443-8C51D4CBE3DD}" type="presOf" srcId="{5B313E7C-9619-431B-A73E-A953FDFC2209}" destId="{7301EBF9-EF6B-4FF7-AFF1-46637891015C}" srcOrd="0" destOrd="0" presId="urn:microsoft.com/office/officeart/2005/8/layout/radial6"/>
    <dgm:cxn modelId="{BC98095E-2685-4D93-840E-43D209D36AC6}" type="presOf" srcId="{79D5CF0D-4D99-4D7F-8D90-394A0312A688}" destId="{5083C42B-BD60-4B57-8954-AEBD4E44C142}" srcOrd="0" destOrd="0" presId="urn:microsoft.com/office/officeart/2005/8/layout/radial6"/>
    <dgm:cxn modelId="{4561D925-9AD5-4C12-9FAD-432E06C5A63F}" srcId="{4DC0A9C6-6721-4A62-B898-DF747705F584}" destId="{47351F34-C3D0-44D3-A84A-78CE559A2FCE}" srcOrd="1" destOrd="0" parTransId="{99975397-2D48-414A-AA4C-FB00F3C2CB67}" sibTransId="{443654F2-244B-478A-ACC0-86BD41263E29}"/>
    <dgm:cxn modelId="{63C6C3AD-4856-4BA9-AF18-3B29091D5DDF}" type="presOf" srcId="{E5AAE8DB-795E-43E0-A1FF-5CFD3B22328D}" destId="{EC7815FB-EFF9-4B2B-A8F5-CDF0870AA612}" srcOrd="0" destOrd="0" presId="urn:microsoft.com/office/officeart/2005/8/layout/radial6"/>
    <dgm:cxn modelId="{AC792F26-0F8B-410C-9439-74F3D0AA8D0B}" type="presOf" srcId="{9F4E440A-C5DA-433B-88F6-D4BA247432CC}" destId="{D1EE0763-1785-4FB7-93AA-722DA7DA91BB}" srcOrd="0" destOrd="0" presId="urn:microsoft.com/office/officeart/2005/8/layout/radial6"/>
    <dgm:cxn modelId="{6C1D75DA-EFCB-48E5-AAAD-2905AA98200C}" type="presParOf" srcId="{6001CBC9-0491-48F9-869C-B55B089F29E6}" destId="{B51D565F-FEEA-4655-9D2F-4961DC5EEA8B}" srcOrd="0" destOrd="0" presId="urn:microsoft.com/office/officeart/2005/8/layout/radial6"/>
    <dgm:cxn modelId="{D0DCA5EB-B5F1-4E7A-A3E6-88A7469ADA64}" type="presParOf" srcId="{6001CBC9-0491-48F9-869C-B55B089F29E6}" destId="{DEC054A1-8135-4E81-BF00-377824D25E5F}" srcOrd="1" destOrd="0" presId="urn:microsoft.com/office/officeart/2005/8/layout/radial6"/>
    <dgm:cxn modelId="{5B28377F-16FC-448C-B72A-8CF563322FE5}" type="presParOf" srcId="{6001CBC9-0491-48F9-869C-B55B089F29E6}" destId="{5D4C6A2F-79C3-4E17-9601-2EBE3C2C24FF}" srcOrd="2" destOrd="0" presId="urn:microsoft.com/office/officeart/2005/8/layout/radial6"/>
    <dgm:cxn modelId="{2F25133B-6365-4C4F-88BB-1A7AC9DD5A90}" type="presParOf" srcId="{6001CBC9-0491-48F9-869C-B55B089F29E6}" destId="{D1EE0763-1785-4FB7-93AA-722DA7DA91BB}" srcOrd="3" destOrd="0" presId="urn:microsoft.com/office/officeart/2005/8/layout/radial6"/>
    <dgm:cxn modelId="{5EADE22D-22E8-47E1-987C-CE094FA68FBB}" type="presParOf" srcId="{6001CBC9-0491-48F9-869C-B55B089F29E6}" destId="{8934F05C-CC27-4789-B6DC-B936CCBBAA4E}" srcOrd="4" destOrd="0" presId="urn:microsoft.com/office/officeart/2005/8/layout/radial6"/>
    <dgm:cxn modelId="{0C603FFA-EF0D-476A-9669-FB69AC5432CD}" type="presParOf" srcId="{6001CBC9-0491-48F9-869C-B55B089F29E6}" destId="{CD5717B6-27F3-4EA0-AEE1-57445059B54F}" srcOrd="5" destOrd="0" presId="urn:microsoft.com/office/officeart/2005/8/layout/radial6"/>
    <dgm:cxn modelId="{4175EBBB-0FD3-436F-8C7B-0840625B79DD}" type="presParOf" srcId="{6001CBC9-0491-48F9-869C-B55B089F29E6}" destId="{184EA324-F3F6-4622-B193-53D6ADFC33C3}" srcOrd="6" destOrd="0" presId="urn:microsoft.com/office/officeart/2005/8/layout/radial6"/>
    <dgm:cxn modelId="{D763A8D5-BF30-4090-AE09-6D2B8B9BD3BF}" type="presParOf" srcId="{6001CBC9-0491-48F9-869C-B55B089F29E6}" destId="{854CAA60-8574-4C34-85E4-660559CB0AE9}" srcOrd="7" destOrd="0" presId="urn:microsoft.com/office/officeart/2005/8/layout/radial6"/>
    <dgm:cxn modelId="{666E12A1-CA84-4B23-A270-F7FA23692C16}" type="presParOf" srcId="{6001CBC9-0491-48F9-869C-B55B089F29E6}" destId="{4DDDF1E1-5A98-4C75-8648-CD7751B75801}" srcOrd="8" destOrd="0" presId="urn:microsoft.com/office/officeart/2005/8/layout/radial6"/>
    <dgm:cxn modelId="{F7266774-3FBE-4714-AE1C-DDA711A28794}" type="presParOf" srcId="{6001CBC9-0491-48F9-869C-B55B089F29E6}" destId="{959E8989-E05D-4A63-B68D-0B6D9C7A62FC}" srcOrd="9" destOrd="0" presId="urn:microsoft.com/office/officeart/2005/8/layout/radial6"/>
    <dgm:cxn modelId="{B5D833A3-2950-4A31-83AA-25DDDC3E4143}" type="presParOf" srcId="{6001CBC9-0491-48F9-869C-B55B089F29E6}" destId="{DC68862B-5088-4810-92BF-8122ED27A611}" srcOrd="10" destOrd="0" presId="urn:microsoft.com/office/officeart/2005/8/layout/radial6"/>
    <dgm:cxn modelId="{F9372990-E805-41B5-BA5B-B77195F02A6C}" type="presParOf" srcId="{6001CBC9-0491-48F9-869C-B55B089F29E6}" destId="{AC3FE245-F505-4964-B830-B8CDCBD7D6C9}" srcOrd="11" destOrd="0" presId="urn:microsoft.com/office/officeart/2005/8/layout/radial6"/>
    <dgm:cxn modelId="{49BAFD03-24A3-4F46-910F-30BEBBAF00D1}" type="presParOf" srcId="{6001CBC9-0491-48F9-869C-B55B089F29E6}" destId="{EC7815FB-EFF9-4B2B-A8F5-CDF0870AA612}" srcOrd="12" destOrd="0" presId="urn:microsoft.com/office/officeart/2005/8/layout/radial6"/>
    <dgm:cxn modelId="{38615EBC-2172-4E5A-84E7-3B23B4DB94B7}" type="presParOf" srcId="{6001CBC9-0491-48F9-869C-B55B089F29E6}" destId="{33D21A36-323B-4B4B-A6CD-2BBC396E6092}" srcOrd="13" destOrd="0" presId="urn:microsoft.com/office/officeart/2005/8/layout/radial6"/>
    <dgm:cxn modelId="{B7CC57A0-B79A-4A7D-A2F0-381F13FCBBD4}" type="presParOf" srcId="{6001CBC9-0491-48F9-869C-B55B089F29E6}" destId="{24625BB5-8B70-429F-83AF-579D426F231D}" srcOrd="14" destOrd="0" presId="urn:microsoft.com/office/officeart/2005/8/layout/radial6"/>
    <dgm:cxn modelId="{532118F5-F170-44EC-932A-E608020EAB53}" type="presParOf" srcId="{6001CBC9-0491-48F9-869C-B55B089F29E6}" destId="{5083C42B-BD60-4B57-8954-AEBD4E44C142}" srcOrd="15" destOrd="0" presId="urn:microsoft.com/office/officeart/2005/8/layout/radial6"/>
    <dgm:cxn modelId="{45B785CB-7D5D-466A-B7DD-5DED4CA3CE78}" type="presParOf" srcId="{6001CBC9-0491-48F9-869C-B55B089F29E6}" destId="{7301EBF9-EF6B-4FF7-AFF1-46637891015C}" srcOrd="16" destOrd="0" presId="urn:microsoft.com/office/officeart/2005/8/layout/radial6"/>
    <dgm:cxn modelId="{CB58F891-C814-4B1A-B85A-D97F1F312928}" type="presParOf" srcId="{6001CBC9-0491-48F9-869C-B55B089F29E6}" destId="{4C027C39-C0FA-4B30-AF79-F4845F294489}" srcOrd="17" destOrd="0" presId="urn:microsoft.com/office/officeart/2005/8/layout/radial6"/>
    <dgm:cxn modelId="{4D510A5C-59E2-4890-8853-9157EFFB0891}" type="presParOf" srcId="{6001CBC9-0491-48F9-869C-B55B089F29E6}" destId="{20AD2207-5512-4D20-9E4E-3373280284DA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0964A-9718-41C0-AD7F-5AF7ED1756AF}">
      <dsp:nvSpPr>
        <dsp:cNvPr id="0" name=""/>
        <dsp:cNvSpPr/>
      </dsp:nvSpPr>
      <dsp:spPr>
        <a:xfrm>
          <a:off x="1762114" y="1787304"/>
          <a:ext cx="2571770" cy="243871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3000" kern="1200" dirty="0" smtClean="0"/>
            <a:t>COMITÉ DE GESTIÓN MAE-PNY</a:t>
          </a:r>
          <a:endParaRPr lang="es-EC" sz="3000" kern="1200" dirty="0"/>
        </a:p>
      </dsp:txBody>
      <dsp:txXfrm>
        <a:off x="2138741" y="2144446"/>
        <a:ext cx="1818516" cy="1724433"/>
      </dsp:txXfrm>
    </dsp:sp>
    <dsp:sp modelId="{658D40D1-3AC9-4A17-990D-D9C61BFC2551}">
      <dsp:nvSpPr>
        <dsp:cNvPr id="0" name=""/>
        <dsp:cNvSpPr/>
      </dsp:nvSpPr>
      <dsp:spPr>
        <a:xfrm rot="13015789">
          <a:off x="706460" y="1522090"/>
          <a:ext cx="1409650" cy="50872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2C16E5-2553-46E0-9589-5BC8BB82FF74}">
      <dsp:nvSpPr>
        <dsp:cNvPr id="0" name=""/>
        <dsp:cNvSpPr/>
      </dsp:nvSpPr>
      <dsp:spPr>
        <a:xfrm>
          <a:off x="0" y="674671"/>
          <a:ext cx="1695735" cy="1356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FORTALECER LA GESTIÓN DEL MAE EN EL PNY</a:t>
          </a:r>
          <a:endParaRPr lang="es-EC" sz="2000" kern="1200" dirty="0"/>
        </a:p>
      </dsp:txBody>
      <dsp:txXfrm>
        <a:off x="39733" y="714404"/>
        <a:ext cx="1616269" cy="1277122"/>
      </dsp:txXfrm>
    </dsp:sp>
    <dsp:sp modelId="{0E965C7E-7802-41DE-A5DD-087D4732EF43}">
      <dsp:nvSpPr>
        <dsp:cNvPr id="0" name=""/>
        <dsp:cNvSpPr/>
      </dsp:nvSpPr>
      <dsp:spPr>
        <a:xfrm rot="16200000">
          <a:off x="2447437" y="862474"/>
          <a:ext cx="1201124" cy="50872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4600AC-1BA1-4336-9F61-1E45F1D6D6EC}">
      <dsp:nvSpPr>
        <dsp:cNvPr id="0" name=""/>
        <dsp:cNvSpPr/>
      </dsp:nvSpPr>
      <dsp:spPr>
        <a:xfrm>
          <a:off x="2024029" y="-162021"/>
          <a:ext cx="2047940" cy="1356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ASUMIR LA COMPENTENCIA EN  TEMAS YASUNÍ </a:t>
          </a:r>
          <a:endParaRPr lang="es-EC" sz="2000" kern="1200" dirty="0"/>
        </a:p>
      </dsp:txBody>
      <dsp:txXfrm>
        <a:off x="2063762" y="-122288"/>
        <a:ext cx="1968474" cy="1277122"/>
      </dsp:txXfrm>
    </dsp:sp>
    <dsp:sp modelId="{60B7DF5A-80A5-4310-B01A-2F511B9FE79F}">
      <dsp:nvSpPr>
        <dsp:cNvPr id="0" name=""/>
        <dsp:cNvSpPr/>
      </dsp:nvSpPr>
      <dsp:spPr>
        <a:xfrm rot="19384227">
          <a:off x="3979895" y="1522100"/>
          <a:ext cx="1409641" cy="50872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BB7BCE-4BE3-46F7-990A-2CAA42884F91}">
      <dsp:nvSpPr>
        <dsp:cNvPr id="0" name=""/>
        <dsp:cNvSpPr/>
      </dsp:nvSpPr>
      <dsp:spPr>
        <a:xfrm>
          <a:off x="4400264" y="674687"/>
          <a:ext cx="1695735" cy="1356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OPTIMIZAR EL MANEJO DEL PNY</a:t>
          </a:r>
          <a:endParaRPr lang="es-EC" sz="2000" kern="1200" dirty="0"/>
        </a:p>
      </dsp:txBody>
      <dsp:txXfrm>
        <a:off x="4439997" y="714420"/>
        <a:ext cx="1616269" cy="12771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1C9966-03BC-46C1-BE5D-8A62594E9EDF}">
      <dsp:nvSpPr>
        <dsp:cNvPr id="0" name=""/>
        <dsp:cNvSpPr/>
      </dsp:nvSpPr>
      <dsp:spPr>
        <a:xfrm>
          <a:off x="0" y="2049860"/>
          <a:ext cx="2589622" cy="1035849"/>
        </a:xfrm>
        <a:prstGeom prst="homePlate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342" tIns="34671" rIns="17336" bIns="34671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300" kern="1200" dirty="0" smtClean="0"/>
            <a:t>FORTALECIMIENTO ADMINISTRATIVO Y TALENTO HUMANO</a:t>
          </a:r>
          <a:endParaRPr lang="es-EC" sz="1300" kern="1200" dirty="0"/>
        </a:p>
      </dsp:txBody>
      <dsp:txXfrm>
        <a:off x="0" y="2049860"/>
        <a:ext cx="2330660" cy="1035849"/>
      </dsp:txXfrm>
    </dsp:sp>
    <dsp:sp modelId="{3B1EA123-54AB-47DB-804C-CCE682B15406}">
      <dsp:nvSpPr>
        <dsp:cNvPr id="0" name=""/>
        <dsp:cNvSpPr/>
      </dsp:nvSpPr>
      <dsp:spPr>
        <a:xfrm>
          <a:off x="2074659" y="2049860"/>
          <a:ext cx="2589622" cy="1035849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000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2000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300" kern="1200" dirty="0" smtClean="0"/>
            <a:t>GENERACIÓN DE INSUMOS TÉCNICOS</a:t>
          </a:r>
          <a:endParaRPr lang="es-EC" sz="1300" kern="1200" dirty="0"/>
        </a:p>
      </dsp:txBody>
      <dsp:txXfrm>
        <a:off x="2592584" y="2049860"/>
        <a:ext cx="1553773" cy="1035849"/>
      </dsp:txXfrm>
    </dsp:sp>
    <dsp:sp modelId="{E868872F-EA6D-4517-8992-88B29E291BAC}">
      <dsp:nvSpPr>
        <dsp:cNvPr id="0" name=""/>
        <dsp:cNvSpPr/>
      </dsp:nvSpPr>
      <dsp:spPr>
        <a:xfrm>
          <a:off x="4146357" y="2049860"/>
          <a:ext cx="2589622" cy="1035849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300" kern="1200" dirty="0" smtClean="0"/>
            <a:t>CORDINACIÓN INTRA E INTERINSTITUCIONAL</a:t>
          </a:r>
          <a:endParaRPr lang="es-EC" sz="1300" kern="1200" dirty="0"/>
        </a:p>
      </dsp:txBody>
      <dsp:txXfrm>
        <a:off x="4664282" y="2049860"/>
        <a:ext cx="1553773" cy="10358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BAD8D4-7923-4318-AC16-83051B0FB732}">
      <dsp:nvSpPr>
        <dsp:cNvPr id="0" name=""/>
        <dsp:cNvSpPr/>
      </dsp:nvSpPr>
      <dsp:spPr>
        <a:xfrm>
          <a:off x="3359638" y="178355"/>
          <a:ext cx="2188387" cy="6722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SISTEMA DE MONITOREO INTEGRAL</a:t>
          </a:r>
          <a:endParaRPr lang="es-ES" sz="1600" kern="1200" dirty="0"/>
        </a:p>
      </dsp:txBody>
      <dsp:txXfrm>
        <a:off x="3379328" y="198045"/>
        <a:ext cx="2149007" cy="632872"/>
      </dsp:txXfrm>
    </dsp:sp>
    <dsp:sp modelId="{FE875148-EFE5-42B5-A310-58920456F22F}">
      <dsp:nvSpPr>
        <dsp:cNvPr id="0" name=""/>
        <dsp:cNvSpPr/>
      </dsp:nvSpPr>
      <dsp:spPr>
        <a:xfrm>
          <a:off x="2415112" y="850607"/>
          <a:ext cx="2038720" cy="413744"/>
        </a:xfrm>
        <a:custGeom>
          <a:avLst/>
          <a:gdLst/>
          <a:ahLst/>
          <a:cxnLst/>
          <a:rect l="0" t="0" r="0" b="0"/>
          <a:pathLst>
            <a:path>
              <a:moveTo>
                <a:pt x="2038720" y="0"/>
              </a:moveTo>
              <a:lnTo>
                <a:pt x="2038720" y="206872"/>
              </a:lnTo>
              <a:lnTo>
                <a:pt x="0" y="206872"/>
              </a:lnTo>
              <a:lnTo>
                <a:pt x="0" y="41374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EC0E6A-2287-4842-A8CD-9AB2E21AB02C}">
      <dsp:nvSpPr>
        <dsp:cNvPr id="0" name=""/>
        <dsp:cNvSpPr/>
      </dsp:nvSpPr>
      <dsp:spPr>
        <a:xfrm>
          <a:off x="1639341" y="1264351"/>
          <a:ext cx="1551541" cy="5503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CALIDAD AMBIENTAL</a:t>
          </a:r>
          <a:endParaRPr lang="es-ES" sz="1400" kern="1200" dirty="0"/>
        </a:p>
      </dsp:txBody>
      <dsp:txXfrm>
        <a:off x="1655460" y="1280470"/>
        <a:ext cx="1519303" cy="518093"/>
      </dsp:txXfrm>
    </dsp:sp>
    <dsp:sp modelId="{81C561BC-EE97-40F8-86C7-EBB2BB7C45D1}">
      <dsp:nvSpPr>
        <dsp:cNvPr id="0" name=""/>
        <dsp:cNvSpPr/>
      </dsp:nvSpPr>
      <dsp:spPr>
        <a:xfrm>
          <a:off x="1363178" y="1814683"/>
          <a:ext cx="1051933" cy="413744"/>
        </a:xfrm>
        <a:custGeom>
          <a:avLst/>
          <a:gdLst/>
          <a:ahLst/>
          <a:cxnLst/>
          <a:rect l="0" t="0" r="0" b="0"/>
          <a:pathLst>
            <a:path>
              <a:moveTo>
                <a:pt x="1051933" y="0"/>
              </a:moveTo>
              <a:lnTo>
                <a:pt x="1051933" y="206872"/>
              </a:lnTo>
              <a:lnTo>
                <a:pt x="0" y="206872"/>
              </a:lnTo>
              <a:lnTo>
                <a:pt x="0" y="41374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A22EC0-9BBC-4F35-9F0D-4E0206F5C1D1}">
      <dsp:nvSpPr>
        <dsp:cNvPr id="0" name=""/>
        <dsp:cNvSpPr/>
      </dsp:nvSpPr>
      <dsp:spPr>
        <a:xfrm>
          <a:off x="587407" y="2228428"/>
          <a:ext cx="1551541" cy="6977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Prevención</a:t>
          </a:r>
          <a:endParaRPr lang="es-ES" sz="1400" kern="1200" dirty="0"/>
        </a:p>
      </dsp:txBody>
      <dsp:txXfrm>
        <a:off x="607844" y="2248865"/>
        <a:ext cx="1510667" cy="656906"/>
      </dsp:txXfrm>
    </dsp:sp>
    <dsp:sp modelId="{6ABD8B59-45BF-4CCA-A7AD-1595EB866A39}">
      <dsp:nvSpPr>
        <dsp:cNvPr id="0" name=""/>
        <dsp:cNvSpPr/>
      </dsp:nvSpPr>
      <dsp:spPr>
        <a:xfrm>
          <a:off x="1317458" y="2926208"/>
          <a:ext cx="91440" cy="413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374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F69024-203A-4D8F-9688-F32B08EABFCB}">
      <dsp:nvSpPr>
        <dsp:cNvPr id="0" name=""/>
        <dsp:cNvSpPr/>
      </dsp:nvSpPr>
      <dsp:spPr>
        <a:xfrm>
          <a:off x="587407" y="3339952"/>
          <a:ext cx="1551541" cy="561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Licenciamiento</a:t>
          </a:r>
          <a:endParaRPr lang="es-ES" sz="1400" kern="1200" dirty="0"/>
        </a:p>
      </dsp:txBody>
      <dsp:txXfrm>
        <a:off x="603861" y="3356406"/>
        <a:ext cx="1518633" cy="528884"/>
      </dsp:txXfrm>
    </dsp:sp>
    <dsp:sp modelId="{DF817522-61AF-4191-92E4-26B3F408BF96}">
      <dsp:nvSpPr>
        <dsp:cNvPr id="0" name=""/>
        <dsp:cNvSpPr/>
      </dsp:nvSpPr>
      <dsp:spPr>
        <a:xfrm>
          <a:off x="2415112" y="1814683"/>
          <a:ext cx="1051933" cy="4137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872"/>
              </a:lnTo>
              <a:lnTo>
                <a:pt x="1051933" y="206872"/>
              </a:lnTo>
              <a:lnTo>
                <a:pt x="1051933" y="41374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D741E6-D7C3-43C4-815F-9709A27CDFB0}">
      <dsp:nvSpPr>
        <dsp:cNvPr id="0" name=""/>
        <dsp:cNvSpPr/>
      </dsp:nvSpPr>
      <dsp:spPr>
        <a:xfrm>
          <a:off x="2691275" y="2228428"/>
          <a:ext cx="1551541" cy="6977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Control</a:t>
          </a:r>
          <a:endParaRPr lang="es-ES" sz="1400" kern="1200" dirty="0"/>
        </a:p>
      </dsp:txBody>
      <dsp:txXfrm>
        <a:off x="2711712" y="2248865"/>
        <a:ext cx="1510667" cy="656906"/>
      </dsp:txXfrm>
    </dsp:sp>
    <dsp:sp modelId="{350A56FE-3311-4ED8-B6D4-9EEC77F5C0C7}">
      <dsp:nvSpPr>
        <dsp:cNvPr id="0" name=""/>
        <dsp:cNvSpPr/>
      </dsp:nvSpPr>
      <dsp:spPr>
        <a:xfrm>
          <a:off x="3421326" y="2926208"/>
          <a:ext cx="91440" cy="413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374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CBCF3E-E3B8-4D01-AE23-58C30552DF1A}">
      <dsp:nvSpPr>
        <dsp:cNvPr id="0" name=""/>
        <dsp:cNvSpPr/>
      </dsp:nvSpPr>
      <dsp:spPr>
        <a:xfrm>
          <a:off x="2604412" y="3339952"/>
          <a:ext cx="1725268" cy="16966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- Auditorías Amb.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- Monitoreos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- Inspecciones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- Informes Anuales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- Prog. ambientales</a:t>
          </a:r>
          <a:endParaRPr lang="es-ES" sz="1400" kern="1200" dirty="0"/>
        </a:p>
      </dsp:txBody>
      <dsp:txXfrm>
        <a:off x="2654105" y="3389645"/>
        <a:ext cx="1625882" cy="1597256"/>
      </dsp:txXfrm>
    </dsp:sp>
    <dsp:sp modelId="{DC6B4087-AAB4-44BA-8C35-18E2266252DD}">
      <dsp:nvSpPr>
        <dsp:cNvPr id="0" name=""/>
        <dsp:cNvSpPr/>
      </dsp:nvSpPr>
      <dsp:spPr>
        <a:xfrm>
          <a:off x="4453832" y="850607"/>
          <a:ext cx="2038720" cy="4137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872"/>
              </a:lnTo>
              <a:lnTo>
                <a:pt x="2038720" y="206872"/>
              </a:lnTo>
              <a:lnTo>
                <a:pt x="2038720" y="41374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F59B9D-BBCD-4436-B2BF-101B199401DD}">
      <dsp:nvSpPr>
        <dsp:cNvPr id="0" name=""/>
        <dsp:cNvSpPr/>
      </dsp:nvSpPr>
      <dsp:spPr>
        <a:xfrm>
          <a:off x="5716781" y="1264351"/>
          <a:ext cx="1551541" cy="5503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PATRIMONIO NATURAL</a:t>
          </a:r>
          <a:endParaRPr lang="es-ES" sz="1400" kern="1200" dirty="0"/>
        </a:p>
      </dsp:txBody>
      <dsp:txXfrm>
        <a:off x="5732900" y="1280470"/>
        <a:ext cx="1519303" cy="518093"/>
      </dsp:txXfrm>
    </dsp:sp>
    <dsp:sp modelId="{594BC797-4A6E-4178-8A95-26ED30CB450C}">
      <dsp:nvSpPr>
        <dsp:cNvPr id="0" name=""/>
        <dsp:cNvSpPr/>
      </dsp:nvSpPr>
      <dsp:spPr>
        <a:xfrm>
          <a:off x="5484050" y="1814683"/>
          <a:ext cx="1008502" cy="413744"/>
        </a:xfrm>
        <a:custGeom>
          <a:avLst/>
          <a:gdLst/>
          <a:ahLst/>
          <a:cxnLst/>
          <a:rect l="0" t="0" r="0" b="0"/>
          <a:pathLst>
            <a:path>
              <a:moveTo>
                <a:pt x="1008502" y="0"/>
              </a:moveTo>
              <a:lnTo>
                <a:pt x="1008502" y="206872"/>
              </a:lnTo>
              <a:lnTo>
                <a:pt x="0" y="206872"/>
              </a:lnTo>
              <a:lnTo>
                <a:pt x="0" y="41374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2E2D0C-142E-49D7-88AC-5CBE19327FB4}">
      <dsp:nvSpPr>
        <dsp:cNvPr id="0" name=""/>
        <dsp:cNvSpPr/>
      </dsp:nvSpPr>
      <dsp:spPr>
        <a:xfrm>
          <a:off x="4708279" y="2228428"/>
          <a:ext cx="1551541" cy="6977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Torre de flujos de carbono</a:t>
          </a:r>
          <a:endParaRPr lang="es-ES" sz="1400" kern="1200" dirty="0"/>
        </a:p>
      </dsp:txBody>
      <dsp:txXfrm>
        <a:off x="4728716" y="2248865"/>
        <a:ext cx="1510667" cy="656906"/>
      </dsp:txXfrm>
    </dsp:sp>
    <dsp:sp modelId="{F1274C9E-EF47-48CA-8EB6-12AFD2ECC14C}">
      <dsp:nvSpPr>
        <dsp:cNvPr id="0" name=""/>
        <dsp:cNvSpPr/>
      </dsp:nvSpPr>
      <dsp:spPr>
        <a:xfrm>
          <a:off x="6492552" y="1814683"/>
          <a:ext cx="1008502" cy="4137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872"/>
              </a:lnTo>
              <a:lnTo>
                <a:pt x="1008502" y="206872"/>
              </a:lnTo>
              <a:lnTo>
                <a:pt x="1008502" y="41374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052D7-F378-4E8D-994F-0076C20216F5}">
      <dsp:nvSpPr>
        <dsp:cNvPr id="0" name=""/>
        <dsp:cNvSpPr/>
      </dsp:nvSpPr>
      <dsp:spPr>
        <a:xfrm>
          <a:off x="6725284" y="2228428"/>
          <a:ext cx="1551541" cy="6977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Sistema Nacional de Control Forestal</a:t>
          </a:r>
          <a:endParaRPr lang="es-ES" sz="1400" kern="1200" dirty="0"/>
        </a:p>
      </dsp:txBody>
      <dsp:txXfrm>
        <a:off x="6745721" y="2248865"/>
        <a:ext cx="1510667" cy="656906"/>
      </dsp:txXfrm>
    </dsp:sp>
    <dsp:sp modelId="{A633C917-0A54-498A-BF32-5A75EB4D7993}">
      <dsp:nvSpPr>
        <dsp:cNvPr id="0" name=""/>
        <dsp:cNvSpPr/>
      </dsp:nvSpPr>
      <dsp:spPr>
        <a:xfrm>
          <a:off x="7455335" y="2926208"/>
          <a:ext cx="91440" cy="413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374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43F279-6C37-48B6-BFB6-7CF1B29A7A07}">
      <dsp:nvSpPr>
        <dsp:cNvPr id="0" name=""/>
        <dsp:cNvSpPr/>
      </dsp:nvSpPr>
      <dsp:spPr>
        <a:xfrm>
          <a:off x="6445517" y="3339952"/>
          <a:ext cx="2111074" cy="16966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- Sensores remotos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- Drones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- Parcelas de muestreo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- DNDB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- SATA</a:t>
          </a:r>
          <a:endParaRPr lang="es-ES" sz="1400" kern="1200" dirty="0"/>
        </a:p>
      </dsp:txBody>
      <dsp:txXfrm>
        <a:off x="6495210" y="3389645"/>
        <a:ext cx="2011688" cy="15972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9B16BC-C613-4D52-8700-092F3AAD6DFC}">
      <dsp:nvSpPr>
        <dsp:cNvPr id="0" name=""/>
        <dsp:cNvSpPr/>
      </dsp:nvSpPr>
      <dsp:spPr>
        <a:xfrm rot="16200000">
          <a:off x="428627" y="-428627"/>
          <a:ext cx="2571768" cy="3429024"/>
        </a:xfrm>
        <a:prstGeom prst="round1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/>
            <a:t>MINISTERIAL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/>
            <a:t>- Mapa histórico de deforestación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/>
            <a:t>- Mapa de vegetación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/>
            <a:t>- Instituto Nacional de Biodiversidad</a:t>
          </a:r>
          <a:endParaRPr lang="es-EC" sz="1600" kern="1200" dirty="0"/>
        </a:p>
      </dsp:txBody>
      <dsp:txXfrm rot="5400000">
        <a:off x="-1" y="1"/>
        <a:ext cx="3429024" cy="1928826"/>
      </dsp:txXfrm>
    </dsp:sp>
    <dsp:sp modelId="{2ECF7808-8FFF-4E51-A7AD-795D6DC89A54}">
      <dsp:nvSpPr>
        <dsp:cNvPr id="0" name=""/>
        <dsp:cNvSpPr/>
      </dsp:nvSpPr>
      <dsp:spPr>
        <a:xfrm>
          <a:off x="3429024" y="0"/>
          <a:ext cx="3429024" cy="2571768"/>
        </a:xfrm>
        <a:prstGeom prst="round1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/>
            <a:t>MULTISECTORIAL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/>
            <a:t>- BIOYAS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/>
            <a:t>- Arca de Noé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/>
            <a:t>- Monitoreo biológico de especies emblemáticas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/>
            <a:t>- Desarrollo del enfoque de manejo de paisajes</a:t>
          </a:r>
          <a:endParaRPr lang="es-EC" sz="1100" kern="1200" dirty="0"/>
        </a:p>
      </dsp:txBody>
      <dsp:txXfrm>
        <a:off x="3429024" y="0"/>
        <a:ext cx="3429024" cy="1928826"/>
      </dsp:txXfrm>
    </dsp:sp>
    <dsp:sp modelId="{7266F917-6E63-4225-B4BF-A8341BF87EAC}">
      <dsp:nvSpPr>
        <dsp:cNvPr id="0" name=""/>
        <dsp:cNvSpPr/>
      </dsp:nvSpPr>
      <dsp:spPr>
        <a:xfrm rot="10800000">
          <a:off x="0" y="2571768"/>
          <a:ext cx="3429024" cy="2571768"/>
        </a:xfrm>
        <a:prstGeom prst="round1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kern="1200" dirty="0" smtClean="0"/>
            <a:t>COORDINADA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kern="1200" dirty="0" smtClean="0"/>
            <a:t>- Estación científica Tiputini (USFQ)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kern="1200" dirty="0" smtClean="0"/>
            <a:t>-Estación científica Yasuní (PUCE)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kern="1200" dirty="0" smtClean="0"/>
            <a:t>- WCS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1700" kern="1200" dirty="0"/>
        </a:p>
      </dsp:txBody>
      <dsp:txXfrm rot="10800000">
        <a:off x="0" y="3214709"/>
        <a:ext cx="3429024" cy="1928826"/>
      </dsp:txXfrm>
    </dsp:sp>
    <dsp:sp modelId="{2348D52E-6590-4E67-911E-F03795AC37BD}">
      <dsp:nvSpPr>
        <dsp:cNvPr id="0" name=""/>
        <dsp:cNvSpPr/>
      </dsp:nvSpPr>
      <dsp:spPr>
        <a:xfrm rot="5400000">
          <a:off x="3857651" y="2143140"/>
          <a:ext cx="2571768" cy="3429024"/>
        </a:xfrm>
        <a:prstGeom prst="round1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kern="1200" dirty="0" smtClean="0"/>
            <a:t>ACADÉMICA Y AMBIENTAL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kern="1200" dirty="0" smtClean="0"/>
            <a:t>13 investigaciones sobre biodiversidad en los últimos 6 meses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1700" kern="1200" dirty="0"/>
        </a:p>
      </dsp:txBody>
      <dsp:txXfrm rot="-5400000">
        <a:off x="3429023" y="3214710"/>
        <a:ext cx="3429024" cy="1928826"/>
      </dsp:txXfrm>
    </dsp:sp>
    <dsp:sp modelId="{CEA4423D-DF11-4C1D-8C94-0B36EE9D5938}">
      <dsp:nvSpPr>
        <dsp:cNvPr id="0" name=""/>
        <dsp:cNvSpPr/>
      </dsp:nvSpPr>
      <dsp:spPr>
        <a:xfrm>
          <a:off x="2400316" y="1928826"/>
          <a:ext cx="2057414" cy="1285884"/>
        </a:xfrm>
        <a:prstGeom prst="roundRect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kern="1200" dirty="0" smtClean="0"/>
            <a:t>INVESTIGACIÓN</a:t>
          </a:r>
          <a:endParaRPr lang="es-EC" sz="1700" kern="1200" dirty="0"/>
        </a:p>
      </dsp:txBody>
      <dsp:txXfrm>
        <a:off x="2463088" y="1991598"/>
        <a:ext cx="1931870" cy="11603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35086-3330-4263-9238-087D7454C55A}">
      <dsp:nvSpPr>
        <dsp:cNvPr id="0" name=""/>
        <dsp:cNvSpPr/>
      </dsp:nvSpPr>
      <dsp:spPr>
        <a:xfrm>
          <a:off x="3398548" y="2038114"/>
          <a:ext cx="1432503" cy="116148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Yasuní Transparente (página web)</a:t>
          </a:r>
          <a:endParaRPr lang="es-ES" sz="1400" b="1" kern="1200" dirty="0"/>
        </a:p>
      </dsp:txBody>
      <dsp:txXfrm>
        <a:off x="3608333" y="2208209"/>
        <a:ext cx="1012933" cy="821294"/>
      </dsp:txXfrm>
    </dsp:sp>
    <dsp:sp modelId="{E266FA65-F555-433D-BCB8-3E68C269C8D4}">
      <dsp:nvSpPr>
        <dsp:cNvPr id="0" name=""/>
        <dsp:cNvSpPr/>
      </dsp:nvSpPr>
      <dsp:spPr>
        <a:xfrm rot="16200000">
          <a:off x="3922245" y="1438756"/>
          <a:ext cx="385108" cy="49389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 dirty="0"/>
        </a:p>
      </dsp:txBody>
      <dsp:txXfrm>
        <a:off x="3980011" y="1595301"/>
        <a:ext cx="269576" cy="296338"/>
      </dsp:txXfrm>
    </dsp:sp>
    <dsp:sp modelId="{604CD52E-9B76-47F9-842B-EBC44E253D6A}">
      <dsp:nvSpPr>
        <dsp:cNvPr id="0" name=""/>
        <dsp:cNvSpPr/>
      </dsp:nvSpPr>
      <dsp:spPr>
        <a:xfrm>
          <a:off x="3461113" y="4122"/>
          <a:ext cx="1307373" cy="130737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100" kern="1200" dirty="0" smtClean="0"/>
            <a:t>Trabajo con las comunidades, organizaciones e instituciones</a:t>
          </a:r>
          <a:endParaRPr lang="es-ES" sz="1100" kern="1200" dirty="0"/>
        </a:p>
      </dsp:txBody>
      <dsp:txXfrm>
        <a:off x="3652573" y="195582"/>
        <a:ext cx="924453" cy="924453"/>
      </dsp:txXfrm>
    </dsp:sp>
    <dsp:sp modelId="{C2444752-7FC2-41C5-930D-C10A12F1167D}">
      <dsp:nvSpPr>
        <dsp:cNvPr id="0" name=""/>
        <dsp:cNvSpPr/>
      </dsp:nvSpPr>
      <dsp:spPr>
        <a:xfrm rot="19285714">
          <a:off x="4700152" y="1766850"/>
          <a:ext cx="346735" cy="49389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744128"/>
                <a:satOff val="4483"/>
                <a:lumOff val="359"/>
                <a:alphaOff val="0"/>
                <a:shade val="51000"/>
                <a:satMod val="130000"/>
              </a:schemeClr>
            </a:gs>
            <a:gs pos="80000">
              <a:schemeClr val="accent4">
                <a:hueOff val="-744128"/>
                <a:satOff val="4483"/>
                <a:lumOff val="359"/>
                <a:alphaOff val="0"/>
                <a:shade val="93000"/>
                <a:satMod val="130000"/>
              </a:schemeClr>
            </a:gs>
            <a:gs pos="100000">
              <a:schemeClr val="accent4">
                <a:hueOff val="-744128"/>
                <a:satOff val="4483"/>
                <a:lumOff val="3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 dirty="0"/>
        </a:p>
      </dsp:txBody>
      <dsp:txXfrm>
        <a:off x="4711499" y="1898057"/>
        <a:ext cx="242715" cy="296338"/>
      </dsp:txXfrm>
    </dsp:sp>
    <dsp:sp modelId="{BD116365-A35B-4100-97A3-EAEF334FB381}">
      <dsp:nvSpPr>
        <dsp:cNvPr id="0" name=""/>
        <dsp:cNvSpPr/>
      </dsp:nvSpPr>
      <dsp:spPr>
        <a:xfrm>
          <a:off x="4994323" y="742476"/>
          <a:ext cx="1307373" cy="1307373"/>
        </a:xfrm>
        <a:prstGeom prst="ellipse">
          <a:avLst/>
        </a:prstGeom>
        <a:gradFill rotWithShape="0">
          <a:gsLst>
            <a:gs pos="0">
              <a:schemeClr val="accent4">
                <a:hueOff val="-744128"/>
                <a:satOff val="4483"/>
                <a:lumOff val="359"/>
                <a:alphaOff val="0"/>
                <a:shade val="51000"/>
                <a:satMod val="130000"/>
              </a:schemeClr>
            </a:gs>
            <a:gs pos="80000">
              <a:schemeClr val="accent4">
                <a:hueOff val="-744128"/>
                <a:satOff val="4483"/>
                <a:lumOff val="359"/>
                <a:alphaOff val="0"/>
                <a:shade val="93000"/>
                <a:satMod val="130000"/>
              </a:schemeClr>
            </a:gs>
            <a:gs pos="100000">
              <a:schemeClr val="accent4">
                <a:hueOff val="-744128"/>
                <a:satOff val="4483"/>
                <a:lumOff val="3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Gestión en pro de la conservación</a:t>
          </a:r>
          <a:endParaRPr lang="es-ES" sz="1100" kern="1200" dirty="0"/>
        </a:p>
      </dsp:txBody>
      <dsp:txXfrm>
        <a:off x="5185783" y="933936"/>
        <a:ext cx="924453" cy="924453"/>
      </dsp:txXfrm>
    </dsp:sp>
    <dsp:sp modelId="{00A9E662-36DE-4AEF-A0F5-4F50311185E4}">
      <dsp:nvSpPr>
        <dsp:cNvPr id="0" name=""/>
        <dsp:cNvSpPr/>
      </dsp:nvSpPr>
      <dsp:spPr>
        <a:xfrm rot="771429">
          <a:off x="4928995" y="2594045"/>
          <a:ext cx="318093" cy="49389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 dirty="0"/>
        </a:p>
      </dsp:txBody>
      <dsp:txXfrm>
        <a:off x="4930191" y="2682207"/>
        <a:ext cx="222665" cy="296338"/>
      </dsp:txXfrm>
    </dsp:sp>
    <dsp:sp modelId="{611CCFFA-C189-4D6E-8F3C-25FFA0F85C89}">
      <dsp:nvSpPr>
        <dsp:cNvPr id="0" name=""/>
        <dsp:cNvSpPr/>
      </dsp:nvSpPr>
      <dsp:spPr>
        <a:xfrm>
          <a:off x="5372994" y="2401545"/>
          <a:ext cx="1307373" cy="1307373"/>
        </a:xfrm>
        <a:prstGeom prst="ellips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Actividades de prevención de la contaminación</a:t>
          </a:r>
          <a:endParaRPr lang="es-ES" sz="1100" kern="1200" dirty="0"/>
        </a:p>
      </dsp:txBody>
      <dsp:txXfrm>
        <a:off x="5564454" y="2593005"/>
        <a:ext cx="924453" cy="924453"/>
      </dsp:txXfrm>
    </dsp:sp>
    <dsp:sp modelId="{28A3B32E-8E01-437B-8EF9-D8AAB8EBECF7}">
      <dsp:nvSpPr>
        <dsp:cNvPr id="0" name=""/>
        <dsp:cNvSpPr/>
      </dsp:nvSpPr>
      <dsp:spPr>
        <a:xfrm rot="3857143">
          <a:off x="4336740" y="3221784"/>
          <a:ext cx="374675" cy="49389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 dirty="0"/>
        </a:p>
      </dsp:txBody>
      <dsp:txXfrm>
        <a:off x="4368556" y="3269928"/>
        <a:ext cx="262273" cy="296338"/>
      </dsp:txXfrm>
    </dsp:sp>
    <dsp:sp modelId="{A2B07917-8592-4768-A7BD-0DCFF256D18B}">
      <dsp:nvSpPr>
        <dsp:cNvPr id="0" name=""/>
        <dsp:cNvSpPr/>
      </dsp:nvSpPr>
      <dsp:spPr>
        <a:xfrm>
          <a:off x="4311980" y="3732014"/>
          <a:ext cx="1307373" cy="1307373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Actividades de control y monitoreo</a:t>
          </a:r>
          <a:endParaRPr lang="es-ES" sz="1100" kern="1200" dirty="0"/>
        </a:p>
      </dsp:txBody>
      <dsp:txXfrm>
        <a:off x="4503440" y="3923474"/>
        <a:ext cx="924453" cy="924453"/>
      </dsp:txXfrm>
    </dsp:sp>
    <dsp:sp modelId="{4F4CE084-F44A-469F-B000-7BE78127F83F}">
      <dsp:nvSpPr>
        <dsp:cNvPr id="0" name=""/>
        <dsp:cNvSpPr/>
      </dsp:nvSpPr>
      <dsp:spPr>
        <a:xfrm rot="6942857">
          <a:off x="3518183" y="3221784"/>
          <a:ext cx="374675" cy="49389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 dirty="0"/>
        </a:p>
      </dsp:txBody>
      <dsp:txXfrm rot="10800000">
        <a:off x="3598769" y="3269928"/>
        <a:ext cx="262273" cy="296338"/>
      </dsp:txXfrm>
    </dsp:sp>
    <dsp:sp modelId="{1A8BEE2E-2EC8-4F96-9732-C72F9E1554AD}">
      <dsp:nvSpPr>
        <dsp:cNvPr id="0" name=""/>
        <dsp:cNvSpPr/>
      </dsp:nvSpPr>
      <dsp:spPr>
        <a:xfrm>
          <a:off x="2610246" y="3732014"/>
          <a:ext cx="1307373" cy="1307373"/>
        </a:xfrm>
        <a:prstGeom prst="ellips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Legislación ambiental</a:t>
          </a:r>
          <a:endParaRPr lang="es-ES" sz="1100" kern="1200" dirty="0"/>
        </a:p>
      </dsp:txBody>
      <dsp:txXfrm>
        <a:off x="2801706" y="3923474"/>
        <a:ext cx="924453" cy="924453"/>
      </dsp:txXfrm>
    </dsp:sp>
    <dsp:sp modelId="{C4ADD7E5-5B78-47DD-B0BF-7FF541FC1961}">
      <dsp:nvSpPr>
        <dsp:cNvPr id="0" name=""/>
        <dsp:cNvSpPr/>
      </dsp:nvSpPr>
      <dsp:spPr>
        <a:xfrm rot="10028571">
          <a:off x="2982510" y="2594045"/>
          <a:ext cx="318093" cy="49389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3720641"/>
                <a:satOff val="22416"/>
                <a:lumOff val="1797"/>
                <a:alphaOff val="0"/>
                <a:shade val="51000"/>
                <a:satMod val="130000"/>
              </a:schemeClr>
            </a:gs>
            <a:gs pos="80000">
              <a:schemeClr val="accent4">
                <a:hueOff val="-3720641"/>
                <a:satOff val="22416"/>
                <a:lumOff val="1797"/>
                <a:alphaOff val="0"/>
                <a:shade val="93000"/>
                <a:satMod val="130000"/>
              </a:schemeClr>
            </a:gs>
            <a:gs pos="100000">
              <a:schemeClr val="accent4">
                <a:hueOff val="-3720641"/>
                <a:satOff val="22416"/>
                <a:lumOff val="179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 dirty="0"/>
        </a:p>
      </dsp:txBody>
      <dsp:txXfrm rot="10800000">
        <a:off x="3076742" y="2682207"/>
        <a:ext cx="222665" cy="296338"/>
      </dsp:txXfrm>
    </dsp:sp>
    <dsp:sp modelId="{6054133E-AD05-469E-92CB-0F8845B2065A}">
      <dsp:nvSpPr>
        <dsp:cNvPr id="0" name=""/>
        <dsp:cNvSpPr/>
      </dsp:nvSpPr>
      <dsp:spPr>
        <a:xfrm>
          <a:off x="1549232" y="2401545"/>
          <a:ext cx="1307373" cy="1307373"/>
        </a:xfrm>
        <a:prstGeom prst="ellipse">
          <a:avLst/>
        </a:prstGeom>
        <a:gradFill rotWithShape="0">
          <a:gsLst>
            <a:gs pos="0">
              <a:schemeClr val="accent4">
                <a:hueOff val="-3720641"/>
                <a:satOff val="22416"/>
                <a:lumOff val="1797"/>
                <a:alphaOff val="0"/>
                <a:shade val="51000"/>
                <a:satMod val="130000"/>
              </a:schemeClr>
            </a:gs>
            <a:gs pos="80000">
              <a:schemeClr val="accent4">
                <a:hueOff val="-3720641"/>
                <a:satOff val="22416"/>
                <a:lumOff val="1797"/>
                <a:alphaOff val="0"/>
                <a:shade val="93000"/>
                <a:satMod val="130000"/>
              </a:schemeClr>
            </a:gs>
            <a:gs pos="100000">
              <a:schemeClr val="accent4">
                <a:hueOff val="-3720641"/>
                <a:satOff val="22416"/>
                <a:lumOff val="179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Informes del MAE</a:t>
          </a:r>
          <a:endParaRPr lang="es-ES" sz="1100" kern="1200" dirty="0"/>
        </a:p>
      </dsp:txBody>
      <dsp:txXfrm>
        <a:off x="1740692" y="2593005"/>
        <a:ext cx="924453" cy="924453"/>
      </dsp:txXfrm>
    </dsp:sp>
    <dsp:sp modelId="{69B538DE-0867-4699-AFC8-E8BA6874190C}">
      <dsp:nvSpPr>
        <dsp:cNvPr id="0" name=""/>
        <dsp:cNvSpPr/>
      </dsp:nvSpPr>
      <dsp:spPr>
        <a:xfrm rot="13114286">
          <a:off x="3182711" y="1766850"/>
          <a:ext cx="346735" cy="49389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 dirty="0"/>
        </a:p>
      </dsp:txBody>
      <dsp:txXfrm rot="10800000">
        <a:off x="3275384" y="1898057"/>
        <a:ext cx="242715" cy="296338"/>
      </dsp:txXfrm>
    </dsp:sp>
    <dsp:sp modelId="{B4A1391B-4706-4054-83B9-1094BD7133E2}">
      <dsp:nvSpPr>
        <dsp:cNvPr id="0" name=""/>
        <dsp:cNvSpPr/>
      </dsp:nvSpPr>
      <dsp:spPr>
        <a:xfrm>
          <a:off x="1927903" y="742476"/>
          <a:ext cx="1307373" cy="1307373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b="0" kern="1200" dirty="0" smtClean="0"/>
            <a:t>Material audiovisual (fotografías, videos y mapas)</a:t>
          </a:r>
          <a:endParaRPr lang="es-ES" sz="1100" b="0" kern="1200" dirty="0"/>
        </a:p>
      </dsp:txBody>
      <dsp:txXfrm>
        <a:off x="2119363" y="933936"/>
        <a:ext cx="924453" cy="92445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840A02-70F7-4216-B756-7A7DA5574079}">
      <dsp:nvSpPr>
        <dsp:cNvPr id="0" name=""/>
        <dsp:cNvSpPr/>
      </dsp:nvSpPr>
      <dsp:spPr>
        <a:xfrm>
          <a:off x="2155507" y="2277603"/>
          <a:ext cx="1784985" cy="178498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200" kern="1200" dirty="0" smtClean="0"/>
            <a:t>COMITÉ DE GESTIÓN MAE-PNY</a:t>
          </a:r>
          <a:endParaRPr lang="es-EC" sz="2200" kern="1200" dirty="0"/>
        </a:p>
      </dsp:txBody>
      <dsp:txXfrm>
        <a:off x="2416912" y="2539008"/>
        <a:ext cx="1262175" cy="1262175"/>
      </dsp:txXfrm>
    </dsp:sp>
    <dsp:sp modelId="{09E31039-8BB1-4AB9-836B-44DC69BDE51E}">
      <dsp:nvSpPr>
        <dsp:cNvPr id="0" name=""/>
        <dsp:cNvSpPr/>
      </dsp:nvSpPr>
      <dsp:spPr>
        <a:xfrm rot="12900000">
          <a:off x="871449" y="1920360"/>
          <a:ext cx="1510013" cy="50872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4EC281-B245-4E87-B2A9-2CA2479448A7}">
      <dsp:nvSpPr>
        <dsp:cNvPr id="0" name=""/>
        <dsp:cNvSpPr/>
      </dsp:nvSpPr>
      <dsp:spPr>
        <a:xfrm>
          <a:off x="160123" y="1063372"/>
          <a:ext cx="1695735" cy="1356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ESPECIALISTAS DE PROGRAMAS PM PNY</a:t>
          </a:r>
          <a:endParaRPr lang="es-EC" sz="2000" kern="1200" dirty="0"/>
        </a:p>
      </dsp:txBody>
      <dsp:txXfrm>
        <a:off x="199856" y="1103105"/>
        <a:ext cx="1616269" cy="1277122"/>
      </dsp:txXfrm>
    </dsp:sp>
    <dsp:sp modelId="{64B66A48-9694-48A3-9949-B8A1DB153171}">
      <dsp:nvSpPr>
        <dsp:cNvPr id="0" name=""/>
        <dsp:cNvSpPr/>
      </dsp:nvSpPr>
      <dsp:spPr>
        <a:xfrm rot="16200000">
          <a:off x="2393590" y="1292658"/>
          <a:ext cx="1308819" cy="50872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636C37F-F5F4-4CDF-97D6-F1D1D9E04821}">
      <dsp:nvSpPr>
        <dsp:cNvPr id="0" name=""/>
        <dsp:cNvSpPr/>
      </dsp:nvSpPr>
      <dsp:spPr>
        <a:xfrm>
          <a:off x="2200132" y="214314"/>
          <a:ext cx="1695735" cy="1356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EQUIPO TÉCNICO YASUNÍ</a:t>
          </a:r>
          <a:endParaRPr lang="es-EC" sz="2000" kern="1200" dirty="0"/>
        </a:p>
      </dsp:txBody>
      <dsp:txXfrm>
        <a:off x="2239865" y="254047"/>
        <a:ext cx="1616269" cy="1277122"/>
      </dsp:txXfrm>
    </dsp:sp>
    <dsp:sp modelId="{20C67D01-6E58-47FE-AAB7-7232ECCA7824}">
      <dsp:nvSpPr>
        <dsp:cNvPr id="0" name=""/>
        <dsp:cNvSpPr/>
      </dsp:nvSpPr>
      <dsp:spPr>
        <a:xfrm rot="19500000">
          <a:off x="3714536" y="1920360"/>
          <a:ext cx="1510013" cy="50872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7868BB7-3E65-4CA4-83EF-068FA953D8DA}">
      <dsp:nvSpPr>
        <dsp:cNvPr id="0" name=""/>
        <dsp:cNvSpPr/>
      </dsp:nvSpPr>
      <dsp:spPr>
        <a:xfrm>
          <a:off x="4240140" y="1063372"/>
          <a:ext cx="1695735" cy="1356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FIDEICOMISO REPSOL</a:t>
          </a:r>
          <a:endParaRPr lang="es-EC" sz="2000" kern="1200" dirty="0"/>
        </a:p>
      </dsp:txBody>
      <dsp:txXfrm>
        <a:off x="4279873" y="1103105"/>
        <a:ext cx="1616269" cy="127712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0C1245-B11F-4E83-81ED-47EC3672CB4E}">
      <dsp:nvSpPr>
        <dsp:cNvPr id="0" name=""/>
        <dsp:cNvSpPr/>
      </dsp:nvSpPr>
      <dsp:spPr>
        <a:xfrm>
          <a:off x="593824" y="1001651"/>
          <a:ext cx="2357437" cy="2060697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8890" rIns="1778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/>
            <a:t>FONDOS NO REEMBOLSABLES IINICIATIVA YASUNÍ ITT</a:t>
          </a:r>
          <a:endParaRPr lang="es-EC" sz="1400" kern="1200" dirty="0"/>
        </a:p>
      </dsp:txBody>
      <dsp:txXfrm>
        <a:off x="1183183" y="1310756"/>
        <a:ext cx="1149251" cy="1442487"/>
      </dsp:txXfrm>
    </dsp:sp>
    <dsp:sp modelId="{141297CE-BEA6-41D7-AC1A-06BF96AFF763}">
      <dsp:nvSpPr>
        <dsp:cNvPr id="0" name=""/>
        <dsp:cNvSpPr/>
      </dsp:nvSpPr>
      <dsp:spPr>
        <a:xfrm>
          <a:off x="4464" y="1442640"/>
          <a:ext cx="1178718" cy="117871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3900" kern="1200" dirty="0" smtClean="0"/>
            <a:t>CAF</a:t>
          </a:r>
          <a:endParaRPr lang="es-EC" sz="3900" kern="1200" dirty="0"/>
        </a:p>
      </dsp:txBody>
      <dsp:txXfrm>
        <a:off x="177083" y="1615259"/>
        <a:ext cx="833480" cy="833480"/>
      </dsp:txXfrm>
    </dsp:sp>
    <dsp:sp modelId="{503384C5-50C6-4AE0-85A2-075A2869D6A8}">
      <dsp:nvSpPr>
        <dsp:cNvPr id="0" name=""/>
        <dsp:cNvSpPr/>
      </dsp:nvSpPr>
      <dsp:spPr>
        <a:xfrm>
          <a:off x="3687960" y="1001651"/>
          <a:ext cx="2357437" cy="2060697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8890" rIns="1778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/>
            <a:t>FORTALECIMIENTO PNY</a:t>
          </a:r>
          <a:endParaRPr lang="es-EC" sz="1400" kern="1200" dirty="0"/>
        </a:p>
      </dsp:txBody>
      <dsp:txXfrm>
        <a:off x="4277320" y="1310756"/>
        <a:ext cx="1149251" cy="1442487"/>
      </dsp:txXfrm>
    </dsp:sp>
    <dsp:sp modelId="{AF7509E5-D649-4AAA-987C-03F0255A9E5D}">
      <dsp:nvSpPr>
        <dsp:cNvPr id="0" name=""/>
        <dsp:cNvSpPr/>
      </dsp:nvSpPr>
      <dsp:spPr>
        <a:xfrm>
          <a:off x="3098601" y="1442640"/>
          <a:ext cx="1178718" cy="117871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3900" kern="1200" dirty="0" smtClean="0"/>
            <a:t>GIZ</a:t>
          </a:r>
          <a:endParaRPr lang="es-EC" sz="3900" kern="1200" dirty="0"/>
        </a:p>
      </dsp:txBody>
      <dsp:txXfrm>
        <a:off x="3271220" y="1615259"/>
        <a:ext cx="833480" cy="833480"/>
      </dsp:txXfrm>
    </dsp:sp>
    <dsp:sp modelId="{E7FD5675-ECE7-422E-80BB-8B80336A5C12}">
      <dsp:nvSpPr>
        <dsp:cNvPr id="0" name=""/>
        <dsp:cNvSpPr/>
      </dsp:nvSpPr>
      <dsp:spPr>
        <a:xfrm>
          <a:off x="6782097" y="1001651"/>
          <a:ext cx="2357437" cy="2060697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0800" tIns="12700" rIns="254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VIDA SILVESTRE</a:t>
          </a:r>
          <a:endParaRPr lang="es-EC" sz="2000" kern="1200" dirty="0"/>
        </a:p>
      </dsp:txBody>
      <dsp:txXfrm>
        <a:off x="7371457" y="1310756"/>
        <a:ext cx="1149251" cy="1442487"/>
      </dsp:txXfrm>
    </dsp:sp>
    <dsp:sp modelId="{8D183CC0-EC65-475F-BA37-BCED8EB4EA15}">
      <dsp:nvSpPr>
        <dsp:cNvPr id="0" name=""/>
        <dsp:cNvSpPr/>
      </dsp:nvSpPr>
      <dsp:spPr>
        <a:xfrm>
          <a:off x="6192738" y="1442640"/>
          <a:ext cx="1178718" cy="117871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3900" kern="1200" dirty="0" smtClean="0"/>
            <a:t>GEF</a:t>
          </a:r>
          <a:endParaRPr lang="es-EC" sz="3900" kern="1200" dirty="0"/>
        </a:p>
      </dsp:txBody>
      <dsp:txXfrm>
        <a:off x="6365357" y="1615259"/>
        <a:ext cx="833480" cy="83348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AD2207-5512-4D20-9E4E-3373280284DA}">
      <dsp:nvSpPr>
        <dsp:cNvPr id="0" name=""/>
        <dsp:cNvSpPr/>
      </dsp:nvSpPr>
      <dsp:spPr>
        <a:xfrm>
          <a:off x="2069178" y="597584"/>
          <a:ext cx="4091242" cy="4091242"/>
        </a:xfrm>
        <a:prstGeom prst="blockArc">
          <a:avLst>
            <a:gd name="adj1" fmla="val 12600000"/>
            <a:gd name="adj2" fmla="val 16200000"/>
            <a:gd name="adj3" fmla="val 4524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83C42B-BD60-4B57-8954-AEBD4E44C142}">
      <dsp:nvSpPr>
        <dsp:cNvPr id="0" name=""/>
        <dsp:cNvSpPr/>
      </dsp:nvSpPr>
      <dsp:spPr>
        <a:xfrm>
          <a:off x="2069178" y="597584"/>
          <a:ext cx="4091242" cy="4091242"/>
        </a:xfrm>
        <a:prstGeom prst="blockArc">
          <a:avLst>
            <a:gd name="adj1" fmla="val 9000000"/>
            <a:gd name="adj2" fmla="val 12600000"/>
            <a:gd name="adj3" fmla="val 4524"/>
          </a:avLst>
        </a:prstGeom>
        <a:gradFill rotWithShape="0">
          <a:gsLst>
            <a:gs pos="0">
              <a:schemeClr val="accent4">
                <a:hueOff val="-3571816"/>
                <a:satOff val="21519"/>
                <a:lumOff val="1725"/>
                <a:alphaOff val="0"/>
                <a:shade val="51000"/>
                <a:satMod val="130000"/>
              </a:schemeClr>
            </a:gs>
            <a:gs pos="80000">
              <a:schemeClr val="accent4">
                <a:hueOff val="-3571816"/>
                <a:satOff val="21519"/>
                <a:lumOff val="1725"/>
                <a:alphaOff val="0"/>
                <a:shade val="93000"/>
                <a:satMod val="130000"/>
              </a:schemeClr>
            </a:gs>
            <a:gs pos="100000">
              <a:schemeClr val="accent4">
                <a:hueOff val="-3571816"/>
                <a:satOff val="21519"/>
                <a:lumOff val="172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7815FB-EFF9-4B2B-A8F5-CDF0870AA612}">
      <dsp:nvSpPr>
        <dsp:cNvPr id="0" name=""/>
        <dsp:cNvSpPr/>
      </dsp:nvSpPr>
      <dsp:spPr>
        <a:xfrm>
          <a:off x="2069178" y="597584"/>
          <a:ext cx="4091242" cy="4091242"/>
        </a:xfrm>
        <a:prstGeom prst="blockArc">
          <a:avLst>
            <a:gd name="adj1" fmla="val 5400000"/>
            <a:gd name="adj2" fmla="val 9000000"/>
            <a:gd name="adj3" fmla="val 4524"/>
          </a:avLst>
        </a:prstGeom>
        <a:gradFill rotWithShape="0">
          <a:gsLst>
            <a:gs pos="0">
              <a:schemeClr val="accent4">
                <a:hueOff val="-2678862"/>
                <a:satOff val="16139"/>
                <a:lumOff val="1294"/>
                <a:alphaOff val="0"/>
                <a:shade val="51000"/>
                <a:satMod val="130000"/>
              </a:schemeClr>
            </a:gs>
            <a:gs pos="80000">
              <a:schemeClr val="accent4">
                <a:hueOff val="-2678862"/>
                <a:satOff val="16139"/>
                <a:lumOff val="1294"/>
                <a:alphaOff val="0"/>
                <a:shade val="93000"/>
                <a:satMod val="130000"/>
              </a:schemeClr>
            </a:gs>
            <a:gs pos="100000">
              <a:schemeClr val="accent4">
                <a:hueOff val="-2678862"/>
                <a:satOff val="16139"/>
                <a:lumOff val="129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9E8989-E05D-4A63-B68D-0B6D9C7A62FC}">
      <dsp:nvSpPr>
        <dsp:cNvPr id="0" name=""/>
        <dsp:cNvSpPr/>
      </dsp:nvSpPr>
      <dsp:spPr>
        <a:xfrm>
          <a:off x="2069178" y="597584"/>
          <a:ext cx="4091242" cy="4091242"/>
        </a:xfrm>
        <a:prstGeom prst="blockArc">
          <a:avLst>
            <a:gd name="adj1" fmla="val 1800000"/>
            <a:gd name="adj2" fmla="val 5400000"/>
            <a:gd name="adj3" fmla="val 4524"/>
          </a:avLst>
        </a:prstGeom>
        <a:gradFill rotWithShape="0">
          <a:gsLst>
            <a:gs pos="0">
              <a:schemeClr val="accent4">
                <a:hueOff val="-1785908"/>
                <a:satOff val="10760"/>
                <a:lumOff val="862"/>
                <a:alphaOff val="0"/>
                <a:shade val="51000"/>
                <a:satMod val="130000"/>
              </a:schemeClr>
            </a:gs>
            <a:gs pos="80000">
              <a:schemeClr val="accent4">
                <a:hueOff val="-1785908"/>
                <a:satOff val="10760"/>
                <a:lumOff val="862"/>
                <a:alphaOff val="0"/>
                <a:shade val="93000"/>
                <a:satMod val="130000"/>
              </a:schemeClr>
            </a:gs>
            <a:gs pos="100000">
              <a:schemeClr val="accent4">
                <a:hueOff val="-1785908"/>
                <a:satOff val="10760"/>
                <a:lumOff val="86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4EA324-F3F6-4622-B193-53D6ADFC33C3}">
      <dsp:nvSpPr>
        <dsp:cNvPr id="0" name=""/>
        <dsp:cNvSpPr/>
      </dsp:nvSpPr>
      <dsp:spPr>
        <a:xfrm>
          <a:off x="2069178" y="597584"/>
          <a:ext cx="4091242" cy="4091242"/>
        </a:xfrm>
        <a:prstGeom prst="blockArc">
          <a:avLst>
            <a:gd name="adj1" fmla="val 19800000"/>
            <a:gd name="adj2" fmla="val 1800000"/>
            <a:gd name="adj3" fmla="val 4524"/>
          </a:avLst>
        </a:prstGeom>
        <a:gradFill rotWithShape="0">
          <a:gsLst>
            <a:gs pos="0">
              <a:schemeClr val="accent4">
                <a:hueOff val="-892954"/>
                <a:satOff val="5380"/>
                <a:lumOff val="431"/>
                <a:alphaOff val="0"/>
                <a:shade val="51000"/>
                <a:satMod val="130000"/>
              </a:schemeClr>
            </a:gs>
            <a:gs pos="80000">
              <a:schemeClr val="accent4">
                <a:hueOff val="-892954"/>
                <a:satOff val="5380"/>
                <a:lumOff val="431"/>
                <a:alphaOff val="0"/>
                <a:shade val="93000"/>
                <a:satMod val="130000"/>
              </a:schemeClr>
            </a:gs>
            <a:gs pos="100000">
              <a:schemeClr val="accent4">
                <a:hueOff val="-892954"/>
                <a:satOff val="5380"/>
                <a:lumOff val="43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EE0763-1785-4FB7-93AA-722DA7DA91BB}">
      <dsp:nvSpPr>
        <dsp:cNvPr id="0" name=""/>
        <dsp:cNvSpPr/>
      </dsp:nvSpPr>
      <dsp:spPr>
        <a:xfrm>
          <a:off x="2069178" y="597584"/>
          <a:ext cx="4091242" cy="4091242"/>
        </a:xfrm>
        <a:prstGeom prst="blockArc">
          <a:avLst>
            <a:gd name="adj1" fmla="val 16200000"/>
            <a:gd name="adj2" fmla="val 19800000"/>
            <a:gd name="adj3" fmla="val 4524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1D565F-FEEA-4655-9D2F-4961DC5EEA8B}">
      <dsp:nvSpPr>
        <dsp:cNvPr id="0" name=""/>
        <dsp:cNvSpPr/>
      </dsp:nvSpPr>
      <dsp:spPr>
        <a:xfrm>
          <a:off x="3196604" y="1725010"/>
          <a:ext cx="1836390" cy="183639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Consulta Previa Libre e Informada Bloque 43, ITT</a:t>
          </a:r>
          <a:endParaRPr lang="es-ES" sz="1700" kern="1200" dirty="0"/>
        </a:p>
      </dsp:txBody>
      <dsp:txXfrm>
        <a:off x="3465537" y="1993943"/>
        <a:ext cx="1298524" cy="1298524"/>
      </dsp:txXfrm>
    </dsp:sp>
    <dsp:sp modelId="{DEC054A1-8135-4E81-BF00-377824D25E5F}">
      <dsp:nvSpPr>
        <dsp:cNvPr id="0" name=""/>
        <dsp:cNvSpPr/>
      </dsp:nvSpPr>
      <dsp:spPr>
        <a:xfrm>
          <a:off x="3472063" y="1125"/>
          <a:ext cx="1285473" cy="128547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MAE entidad coadyuvante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(D.E. 1215)</a:t>
          </a:r>
          <a:endParaRPr lang="es-ES" sz="1100" kern="1200" dirty="0"/>
        </a:p>
      </dsp:txBody>
      <dsp:txXfrm>
        <a:off x="3660316" y="189378"/>
        <a:ext cx="908967" cy="908967"/>
      </dsp:txXfrm>
    </dsp:sp>
    <dsp:sp modelId="{8934F05C-CC27-4789-B6DC-B936CCBBAA4E}">
      <dsp:nvSpPr>
        <dsp:cNvPr id="0" name=""/>
        <dsp:cNvSpPr/>
      </dsp:nvSpPr>
      <dsp:spPr>
        <a:xfrm>
          <a:off x="5203546" y="1000797"/>
          <a:ext cx="1285473" cy="1285473"/>
        </a:xfrm>
        <a:prstGeom prst="ellipse">
          <a:avLst/>
        </a:prstGeom>
        <a:gradFill rotWithShape="0">
          <a:gsLst>
            <a:gs pos="0">
              <a:schemeClr val="accent4">
                <a:hueOff val="-892954"/>
                <a:satOff val="5380"/>
                <a:lumOff val="431"/>
                <a:alphaOff val="0"/>
                <a:shade val="51000"/>
                <a:satMod val="130000"/>
              </a:schemeClr>
            </a:gs>
            <a:gs pos="80000">
              <a:schemeClr val="accent4">
                <a:hueOff val="-892954"/>
                <a:satOff val="5380"/>
                <a:lumOff val="431"/>
                <a:alphaOff val="0"/>
                <a:shade val="93000"/>
                <a:satMod val="130000"/>
              </a:schemeClr>
            </a:gs>
            <a:gs pos="100000">
              <a:schemeClr val="accent4">
                <a:hueOff val="-892954"/>
                <a:satOff val="5380"/>
                <a:lumOff val="43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Noviembre y Diciembre 2013</a:t>
          </a:r>
          <a:endParaRPr lang="es-ES" sz="1100" kern="1200" dirty="0"/>
        </a:p>
      </dsp:txBody>
      <dsp:txXfrm>
        <a:off x="5391799" y="1189050"/>
        <a:ext cx="908967" cy="908967"/>
      </dsp:txXfrm>
    </dsp:sp>
    <dsp:sp modelId="{854CAA60-8574-4C34-85E4-660559CB0AE9}">
      <dsp:nvSpPr>
        <dsp:cNvPr id="0" name=""/>
        <dsp:cNvSpPr/>
      </dsp:nvSpPr>
      <dsp:spPr>
        <a:xfrm>
          <a:off x="5203546" y="3000141"/>
          <a:ext cx="1285473" cy="1285473"/>
        </a:xfrm>
        <a:prstGeom prst="ellipse">
          <a:avLst/>
        </a:prstGeom>
        <a:gradFill rotWithShape="0">
          <a:gsLst>
            <a:gs pos="0">
              <a:schemeClr val="accent4">
                <a:hueOff val="-1785908"/>
                <a:satOff val="10760"/>
                <a:lumOff val="862"/>
                <a:alphaOff val="0"/>
                <a:shade val="51000"/>
                <a:satMod val="130000"/>
              </a:schemeClr>
            </a:gs>
            <a:gs pos="80000">
              <a:schemeClr val="accent4">
                <a:hueOff val="-1785908"/>
                <a:satOff val="10760"/>
                <a:lumOff val="862"/>
                <a:alphaOff val="0"/>
                <a:shade val="93000"/>
                <a:satMod val="130000"/>
              </a:schemeClr>
            </a:gs>
            <a:gs pos="100000">
              <a:schemeClr val="accent4">
                <a:hueOff val="-1785908"/>
                <a:satOff val="10760"/>
                <a:lumOff val="86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16 comunidades Kichwas</a:t>
          </a:r>
          <a:endParaRPr lang="es-ES" sz="1100" kern="1200" dirty="0"/>
        </a:p>
      </dsp:txBody>
      <dsp:txXfrm>
        <a:off x="5391799" y="3188394"/>
        <a:ext cx="908967" cy="908967"/>
      </dsp:txXfrm>
    </dsp:sp>
    <dsp:sp modelId="{DC68862B-5088-4810-92BF-8122ED27A611}">
      <dsp:nvSpPr>
        <dsp:cNvPr id="0" name=""/>
        <dsp:cNvSpPr/>
      </dsp:nvSpPr>
      <dsp:spPr>
        <a:xfrm>
          <a:off x="3472063" y="3999813"/>
          <a:ext cx="1285473" cy="1285473"/>
        </a:xfrm>
        <a:prstGeom prst="ellipse">
          <a:avLst/>
        </a:prstGeom>
        <a:gradFill rotWithShape="0">
          <a:gsLst>
            <a:gs pos="0">
              <a:schemeClr val="accent4">
                <a:hueOff val="-2678862"/>
                <a:satOff val="16139"/>
                <a:lumOff val="1294"/>
                <a:alphaOff val="0"/>
                <a:shade val="51000"/>
                <a:satMod val="130000"/>
              </a:schemeClr>
            </a:gs>
            <a:gs pos="80000">
              <a:schemeClr val="accent4">
                <a:hueOff val="-2678862"/>
                <a:satOff val="16139"/>
                <a:lumOff val="1294"/>
                <a:alphaOff val="0"/>
                <a:shade val="93000"/>
                <a:satMod val="130000"/>
              </a:schemeClr>
            </a:gs>
            <a:gs pos="100000">
              <a:schemeClr val="accent4">
                <a:hueOff val="-2678862"/>
                <a:satOff val="16139"/>
                <a:lumOff val="129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5 mecanismos de participación ciudadana</a:t>
          </a:r>
          <a:endParaRPr lang="es-ES" sz="1100" kern="1200" dirty="0"/>
        </a:p>
      </dsp:txBody>
      <dsp:txXfrm>
        <a:off x="3660316" y="4188066"/>
        <a:ext cx="908967" cy="908967"/>
      </dsp:txXfrm>
    </dsp:sp>
    <dsp:sp modelId="{33D21A36-323B-4B4B-A6CD-2BBC396E6092}">
      <dsp:nvSpPr>
        <dsp:cNvPr id="0" name=""/>
        <dsp:cNvSpPr/>
      </dsp:nvSpPr>
      <dsp:spPr>
        <a:xfrm>
          <a:off x="1740580" y="3000141"/>
          <a:ext cx="1285473" cy="1285473"/>
        </a:xfrm>
        <a:prstGeom prst="ellipse">
          <a:avLst/>
        </a:prstGeom>
        <a:gradFill rotWithShape="0">
          <a:gsLst>
            <a:gs pos="0">
              <a:schemeClr val="accent4">
                <a:hueOff val="-3571816"/>
                <a:satOff val="21519"/>
                <a:lumOff val="1725"/>
                <a:alphaOff val="0"/>
                <a:shade val="51000"/>
                <a:satMod val="130000"/>
              </a:schemeClr>
            </a:gs>
            <a:gs pos="80000">
              <a:schemeClr val="accent4">
                <a:hueOff val="-3571816"/>
                <a:satOff val="21519"/>
                <a:lumOff val="1725"/>
                <a:alphaOff val="0"/>
                <a:shade val="93000"/>
                <a:satMod val="130000"/>
              </a:schemeClr>
            </a:gs>
            <a:gs pos="100000">
              <a:schemeClr val="accent4">
                <a:hueOff val="-3571816"/>
                <a:satOff val="21519"/>
                <a:lumOff val="172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Información socioambiental</a:t>
          </a:r>
          <a:endParaRPr lang="es-ES" sz="1100" kern="1200" dirty="0"/>
        </a:p>
      </dsp:txBody>
      <dsp:txXfrm>
        <a:off x="1928833" y="3188394"/>
        <a:ext cx="908967" cy="908967"/>
      </dsp:txXfrm>
    </dsp:sp>
    <dsp:sp modelId="{7301EBF9-EF6B-4FF7-AFF1-46637891015C}">
      <dsp:nvSpPr>
        <dsp:cNvPr id="0" name=""/>
        <dsp:cNvSpPr/>
      </dsp:nvSpPr>
      <dsp:spPr>
        <a:xfrm>
          <a:off x="1740580" y="1000797"/>
          <a:ext cx="1285473" cy="1285473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Información sobre legislación ambiental</a:t>
          </a:r>
          <a:endParaRPr lang="es-ES" sz="1100" kern="1200" dirty="0"/>
        </a:p>
      </dsp:txBody>
      <dsp:txXfrm>
        <a:off x="1928833" y="1189050"/>
        <a:ext cx="908967" cy="9089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BA739-F843-41C7-A495-D59F7089A4B1}" type="datetimeFigureOut">
              <a:rPr lang="es-ES" smtClean="0"/>
              <a:pPr/>
              <a:t>22/04/2014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47BA-DD6C-4E45-AFFE-07F5EA312DE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BA739-F843-41C7-A495-D59F7089A4B1}" type="datetimeFigureOut">
              <a:rPr lang="es-ES" smtClean="0"/>
              <a:pPr/>
              <a:t>22/04/2014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47BA-DD6C-4E45-AFFE-07F5EA312DE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BA739-F843-41C7-A495-D59F7089A4B1}" type="datetimeFigureOut">
              <a:rPr lang="es-ES" smtClean="0"/>
              <a:pPr/>
              <a:t>22/04/2014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47BA-DD6C-4E45-AFFE-07F5EA312DE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BA739-F843-41C7-A495-D59F7089A4B1}" type="datetimeFigureOut">
              <a:rPr lang="es-ES" smtClean="0"/>
              <a:pPr/>
              <a:t>22/04/2014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47BA-DD6C-4E45-AFFE-07F5EA312DE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BA739-F843-41C7-A495-D59F7089A4B1}" type="datetimeFigureOut">
              <a:rPr lang="es-ES" smtClean="0"/>
              <a:pPr/>
              <a:t>22/04/2014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47BA-DD6C-4E45-AFFE-07F5EA312DE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BA739-F843-41C7-A495-D59F7089A4B1}" type="datetimeFigureOut">
              <a:rPr lang="es-ES" smtClean="0"/>
              <a:pPr/>
              <a:t>22/04/2014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47BA-DD6C-4E45-AFFE-07F5EA312DE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BA739-F843-41C7-A495-D59F7089A4B1}" type="datetimeFigureOut">
              <a:rPr lang="es-ES" smtClean="0"/>
              <a:pPr/>
              <a:t>22/04/2014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47BA-DD6C-4E45-AFFE-07F5EA312DE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BA739-F843-41C7-A495-D59F7089A4B1}" type="datetimeFigureOut">
              <a:rPr lang="es-ES" smtClean="0"/>
              <a:pPr/>
              <a:t>22/04/2014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47BA-DD6C-4E45-AFFE-07F5EA312DE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BA739-F843-41C7-A495-D59F7089A4B1}" type="datetimeFigureOut">
              <a:rPr lang="es-ES" smtClean="0"/>
              <a:pPr/>
              <a:t>22/04/2014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47BA-DD6C-4E45-AFFE-07F5EA312DE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BA739-F843-41C7-A495-D59F7089A4B1}" type="datetimeFigureOut">
              <a:rPr lang="es-ES" smtClean="0"/>
              <a:pPr/>
              <a:t>22/04/2014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47BA-DD6C-4E45-AFFE-07F5EA312DE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BA739-F843-41C7-A495-D59F7089A4B1}" type="datetimeFigureOut">
              <a:rPr lang="es-ES" smtClean="0"/>
              <a:pPr/>
              <a:t>22/04/2014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A47BA-DD6C-4E45-AFFE-07F5EA312DE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BA739-F843-41C7-A495-D59F7089A4B1}" type="datetimeFigureOut">
              <a:rPr lang="es-ES" smtClean="0"/>
              <a:pPr/>
              <a:t>22/04/2014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A47BA-DD6C-4E45-AFFE-07F5EA312DE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815290" cy="1939312"/>
          </a:xfrm>
        </p:spPr>
        <p:txBody>
          <a:bodyPr>
            <a:normAutofit/>
          </a:bodyPr>
          <a:lstStyle/>
          <a:p>
            <a:pPr algn="ctr"/>
            <a:r>
              <a:rPr lang="es-EC" sz="2200" b="1" dirty="0"/>
              <a:t>INFORME SEMESTRAL DE CUMPLIMIENTO A LA DECLARATORIA DE </a:t>
            </a:r>
            <a:r>
              <a:rPr lang="es-EC" sz="2200" b="1" dirty="0" smtClean="0"/>
              <a:t>INTERÉS </a:t>
            </a:r>
            <a:r>
              <a:rPr lang="es-EC" sz="2200" b="1" dirty="0"/>
              <a:t>NACIONAL DE LA </a:t>
            </a:r>
            <a:r>
              <a:rPr lang="es-EC" sz="2200" b="1" dirty="0" smtClean="0"/>
              <a:t>EXPLOTACIÓN </a:t>
            </a:r>
            <a:r>
              <a:rPr lang="es-EC" sz="2200" b="1" dirty="0"/>
              <a:t>PETROLERA DE LOS BLOQUES 31 Y 43 DENTRO DEL PARQUE NACIONAL </a:t>
            </a:r>
            <a:r>
              <a:rPr lang="es-EC" sz="2200" b="1" dirty="0" smtClean="0"/>
              <a:t>YASUNÍ</a:t>
            </a:r>
            <a:br>
              <a:rPr lang="es-EC" sz="2200" b="1" dirty="0" smtClean="0"/>
            </a:br>
            <a:endParaRPr lang="es-ES" sz="2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14348" y="4286256"/>
            <a:ext cx="7458100" cy="960401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 smtClean="0"/>
              <a:t>MINISTERIO DEL AMBIENTE</a:t>
            </a:r>
            <a:endParaRPr lang="es-ES" dirty="0"/>
          </a:p>
          <a:p>
            <a:r>
              <a:rPr lang="es-ES" dirty="0" smtClean="0"/>
              <a:t>Abril 2014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1071546"/>
            <a:ext cx="3081362" cy="1102477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Diagrama"/>
          <p:cNvGraphicFramePr/>
          <p:nvPr/>
        </p:nvGraphicFramePr>
        <p:xfrm>
          <a:off x="2119338" y="121442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6 Diagrama"/>
          <p:cNvGraphicFramePr/>
          <p:nvPr/>
        </p:nvGraphicFramePr>
        <p:xfrm>
          <a:off x="1905024" y="3508404"/>
          <a:ext cx="6738942" cy="51355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3 Rectángulo"/>
          <p:cNvSpPr/>
          <p:nvPr/>
        </p:nvSpPr>
        <p:spPr>
          <a:xfrm>
            <a:off x="285720" y="2285992"/>
            <a:ext cx="1357290" cy="50006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dirty="0" smtClean="0"/>
              <a:t>OBJETIVOS</a:t>
            </a:r>
            <a:endParaRPr lang="es-EC" dirty="0"/>
          </a:p>
        </p:txBody>
      </p:sp>
      <p:sp>
        <p:nvSpPr>
          <p:cNvPr id="5" name="4 Rectángulo"/>
          <p:cNvSpPr/>
          <p:nvPr/>
        </p:nvSpPr>
        <p:spPr>
          <a:xfrm>
            <a:off x="285752" y="5857892"/>
            <a:ext cx="1357290" cy="50006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dirty="0" smtClean="0"/>
              <a:t>LINEAS DE ACCIÓN</a:t>
            </a:r>
            <a:endParaRPr lang="es-EC" dirty="0"/>
          </a:p>
        </p:txBody>
      </p:sp>
      <p:sp>
        <p:nvSpPr>
          <p:cNvPr id="8" name="7 Rectángulo"/>
          <p:cNvSpPr/>
          <p:nvPr/>
        </p:nvSpPr>
        <p:spPr>
          <a:xfrm>
            <a:off x="2357422" y="71414"/>
            <a:ext cx="5572164" cy="85725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3200" dirty="0" smtClean="0"/>
              <a:t>CONTIGENCIA DEL MAE ANTE DECLARATORIA</a:t>
            </a:r>
            <a:endParaRPr lang="es-EC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00100" y="285728"/>
            <a:ext cx="7501022" cy="1296974"/>
          </a:xfrm>
        </p:spPr>
        <p:txBody>
          <a:bodyPr>
            <a:noAutofit/>
          </a:bodyPr>
          <a:lstStyle/>
          <a:p>
            <a:pPr algn="just"/>
            <a:r>
              <a:rPr lang="es-EC" sz="1600" b="1" i="1" dirty="0"/>
              <a:t>1.-</a:t>
            </a:r>
            <a:r>
              <a:rPr lang="es-EC" sz="1600" b="1" i="1" dirty="0">
                <a:cs typeface="Calibri" pitchFamily="34" charset="0"/>
              </a:rPr>
              <a:t> </a:t>
            </a:r>
            <a:r>
              <a:rPr lang="es-EC" sz="1600" b="1" i="1" dirty="0" smtClean="0">
                <a:cs typeface="Calibri" pitchFamily="34" charset="0"/>
              </a:rPr>
              <a:t>“Instaurar </a:t>
            </a:r>
            <a:r>
              <a:rPr lang="es-EC" sz="1600" b="1" i="1" dirty="0">
                <a:cs typeface="Calibri" pitchFamily="34" charset="0"/>
              </a:rPr>
              <a:t>un sistema de monitoreo integral de las actividades extractivas autorizadas en los Bloques 31 y 43 dentro del Parque Nacional Yasuní, para precautelar los derechos de las personas, los derechos de las comunidades, pueblos y nacionalidades indígenas, especialmente los derechos de los pueblos en aislamiento voluntario; los derechos de la naturaleza y la conservación y uso sustentable de la </a:t>
            </a:r>
            <a:r>
              <a:rPr lang="es-EC" sz="1600" b="1" i="1" dirty="0" smtClean="0">
                <a:cs typeface="Calibri" pitchFamily="34" charset="0"/>
              </a:rPr>
              <a:t>biodiversidad”</a:t>
            </a:r>
            <a:endParaRPr lang="es-EC" sz="1600" b="1" i="1" dirty="0">
              <a:cs typeface="Calibri" pitchFamily="34" charset="0"/>
            </a:endParaRPr>
          </a:p>
        </p:txBody>
      </p:sp>
      <p:graphicFrame>
        <p:nvGraphicFramePr>
          <p:cNvPr id="4" name="3 Diagrama"/>
          <p:cNvGraphicFramePr/>
          <p:nvPr/>
        </p:nvGraphicFramePr>
        <p:xfrm>
          <a:off x="0" y="1643050"/>
          <a:ext cx="9144000" cy="5214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686700" cy="1143000"/>
          </a:xfrm>
        </p:spPr>
        <p:txBody>
          <a:bodyPr anchor="t">
            <a:noAutofit/>
          </a:bodyPr>
          <a:lstStyle/>
          <a:p>
            <a:pPr algn="just"/>
            <a:r>
              <a:rPr lang="es-EC" sz="1600" b="1" i="1" dirty="0"/>
              <a:t>“2.- Implementar con la participación de centros de investigación y académicos, nacionales e internacionales, un programa de investigación sobre el patrimonio cultural y natural existente en el Parque Nacional Yasuní</a:t>
            </a:r>
            <a:r>
              <a:rPr lang="es-EC" sz="1600" b="1" i="1" dirty="0" smtClean="0"/>
              <a:t>”</a:t>
            </a:r>
            <a:endParaRPr lang="es-ES" sz="1600" i="1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1000100" y="1357298"/>
          <a:ext cx="6858048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686700" cy="1143000"/>
          </a:xfrm>
        </p:spPr>
        <p:txBody>
          <a:bodyPr>
            <a:noAutofit/>
          </a:bodyPr>
          <a:lstStyle/>
          <a:p>
            <a:pPr algn="just"/>
            <a:r>
              <a:rPr lang="es-EC" sz="1600" b="1" i="1" dirty="0" smtClean="0"/>
              <a:t>“4.- Facilitar las condiciones para la constitución de observatorios y veedurías ciudadanas amparadas en el marco de la Ley Orgánica de Participación Ciudadana, que realicen un seguimiento a la exploración, explotación y transporte de hidrocarburos; al destino de los recursos; al cumplimiento de las medidas cautelares y en general a todos los lineamientos establecidos en la presente Declaratoria de Interés Nacional”</a:t>
            </a:r>
            <a:endParaRPr lang="es-ES" sz="1600" b="1" i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43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00100" y="71414"/>
            <a:ext cx="7786742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s-EC" sz="1800" b="1" i="1" dirty="0"/>
              <a:t>“5.- Fortalecer la inversión del Plan de Manejo del Parque Nacional Yasuní, con el fin de actualizar los programas de control y vigilancia, comunicación y educación ambiental, investigación y turismo, conservación del patrimonio natural y cultural del Parque”</a:t>
            </a:r>
            <a:r>
              <a:rPr lang="es-EC" sz="2000" b="1" dirty="0"/>
              <a:t>  </a:t>
            </a:r>
            <a:endParaRPr lang="es-ES" dirty="0"/>
          </a:p>
        </p:txBody>
      </p:sp>
      <p:graphicFrame>
        <p:nvGraphicFramePr>
          <p:cNvPr id="5" name="4 Diagrama"/>
          <p:cNvGraphicFramePr/>
          <p:nvPr/>
        </p:nvGraphicFramePr>
        <p:xfrm>
          <a:off x="1500166" y="8572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5 Diagrama"/>
          <p:cNvGraphicFramePr/>
          <p:nvPr/>
        </p:nvGraphicFramePr>
        <p:xfrm>
          <a:off x="-32" y="3786190"/>
          <a:ext cx="9144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000100" y="142852"/>
            <a:ext cx="7786742" cy="1143000"/>
          </a:xfrm>
        </p:spPr>
        <p:txBody>
          <a:bodyPr>
            <a:noAutofit/>
          </a:bodyPr>
          <a:lstStyle/>
          <a:p>
            <a:pPr algn="just"/>
            <a:r>
              <a:rPr lang="es-EC" sz="1600" b="1" i="1" dirty="0" smtClean="0"/>
              <a:t>7.- “Cumplir, en el marco de los derechos colectivos de las comunidades, pueblos y nacionalidades indígenas, con el procedimiento de consulta previa, libre e informada sobre los planes y programas de exploración y explotación de los recursos naturales no renovables materia de esta Declaratoria de Interés Nacional”</a:t>
            </a:r>
            <a:endParaRPr lang="es-EC" sz="1600" b="1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42910" y="1714488"/>
            <a:ext cx="7872410" cy="4357718"/>
          </a:xfrm>
        </p:spPr>
        <p:txBody>
          <a:bodyPr>
            <a:normAutofit/>
          </a:bodyPr>
          <a:lstStyle/>
          <a:p>
            <a:pPr algn="just"/>
            <a:endParaRPr lang="es-EC" sz="1500" dirty="0" smtClean="0"/>
          </a:p>
          <a:p>
            <a:endParaRPr lang="es-EC" dirty="0"/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/>
        </p:nvGraphicFramePr>
        <p:xfrm>
          <a:off x="457200" y="1357298"/>
          <a:ext cx="8229600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</TotalTime>
  <Words>569</Words>
  <Application>Microsoft Office PowerPoint</Application>
  <PresentationFormat>Presentación en pantalla (4:3)</PresentationFormat>
  <Paragraphs>78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INFORME SEMESTRAL DE CUMPLIMIENTO A LA DECLARATORIA DE INTERÉS NACIONAL DE LA EXPLOTACIÓN PETROLERA DE LOS BLOQUES 31 Y 43 DENTRO DEL PARQUE NACIONAL YASUNÍ </vt:lpstr>
      <vt:lpstr>Presentación de PowerPoint</vt:lpstr>
      <vt:lpstr>1.- “Instaurar un sistema de monitoreo integral de las actividades extractivas autorizadas en los Bloques 31 y 43 dentro del Parque Nacional Yasuní, para precautelar los derechos de las personas, los derechos de las comunidades, pueblos y nacionalidades indígenas, especialmente los derechos de los pueblos en aislamiento voluntario; los derechos de la naturaleza y la conservación y uso sustentable de la biodiversidad”</vt:lpstr>
      <vt:lpstr>“2.- Implementar con la participación de centros de investigación y académicos, nacionales e internacionales, un programa de investigación sobre el patrimonio cultural y natural existente en el Parque Nacional Yasuní”</vt:lpstr>
      <vt:lpstr>“4.- Facilitar las condiciones para la constitución de observatorios y veedurías ciudadanas amparadas en el marco de la Ley Orgánica de Participación Ciudadana, que realicen un seguimiento a la exploración, explotación y transporte de hidrocarburos; al destino de los recursos; al cumplimiento de las medidas cautelares y en general a todos los lineamientos establecidos en la presente Declaratoria de Interés Nacional”</vt:lpstr>
      <vt:lpstr>“5.- Fortalecer la inversión del Plan de Manejo del Parque Nacional Yasuní, con el fin de actualizar los programas de control y vigilancia, comunicación y educación ambiental, investigación y turismo, conservación del patrimonio natural y cultural del Parque”  </vt:lpstr>
      <vt:lpstr>7.- “Cumplir, en el marco de los derechos colectivos de las comunidades, pueblos y nacionalidades indígenas, con el procedimiento de consulta previa, libre e informada sobre los planes y programas de exploración y explotación de los recursos naturales no renovables materia de esta Declaratoria de Interés Nacional”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</dc:title>
  <dc:creator>gabriela.sarzoza</dc:creator>
  <cp:lastModifiedBy>Carolina Orozco Avila</cp:lastModifiedBy>
  <cp:revision>56</cp:revision>
  <dcterms:created xsi:type="dcterms:W3CDTF">2014-04-21T20:47:53Z</dcterms:created>
  <dcterms:modified xsi:type="dcterms:W3CDTF">2014-04-22T18:44:57Z</dcterms:modified>
</cp:coreProperties>
</file>